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1" r:id="rId4"/>
    <p:sldId id="270" r:id="rId5"/>
    <p:sldId id="272" r:id="rId6"/>
    <p:sldId id="273" r:id="rId7"/>
    <p:sldId id="274" r:id="rId8"/>
    <p:sldId id="266" r:id="rId9"/>
  </p:sldIdLst>
  <p:sldSz cx="12192000" cy="6858000"/>
  <p:notesSz cx="6858000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алентина Бурлак" initials="ВБ" lastIdx="2" clrIdx="0">
    <p:extLst>
      <p:ext uri="{19B8F6BF-5375-455C-9EA6-DF929625EA0E}">
        <p15:presenceInfo xmlns:p15="http://schemas.microsoft.com/office/powerpoint/2012/main" userId="S-1-5-21-2592238496-1384182406-2496705025-16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8DAABC-9CE9-4496-8563-0A6AABF17341}" type="doc">
      <dgm:prSet loTypeId="urn:microsoft.com/office/officeart/2005/8/layout/cycle6" loCatId="relationship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ACF896-3D36-4A2B-BC4E-131A59C04B6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300" b="1" dirty="0">
              <a:latin typeface="Times New Roman" pitchFamily="18" charset="0"/>
              <a:cs typeface="Times New Roman" pitchFamily="18" charset="0"/>
            </a:rPr>
            <a:t>Вовлечение обучающихся, в том числе с ограниченными возможностями здоровья, в систематические занятия физической культурой и спортом</a:t>
          </a:r>
        </a:p>
      </dgm:t>
    </dgm:pt>
    <dgm:pt modelId="{5D7DC98E-BAE6-441F-B6C3-C917329A8C4E}" type="parTrans" cxnId="{4F307A1E-F0C3-4780-8893-709D90607713}">
      <dgm:prSet/>
      <dgm:spPr/>
      <dgm:t>
        <a:bodyPr/>
        <a:lstStyle/>
        <a:p>
          <a:endParaRPr lang="ru-RU"/>
        </a:p>
      </dgm:t>
    </dgm:pt>
    <dgm:pt modelId="{54A1E663-86ED-4B6D-991E-6A8285B618E8}" type="sibTrans" cxnId="{4F307A1E-F0C3-4780-8893-709D90607713}">
      <dgm:prSet/>
      <dgm:spPr/>
      <dgm:t>
        <a:bodyPr/>
        <a:lstStyle/>
        <a:p>
          <a:endParaRPr lang="ru-RU"/>
        </a:p>
      </dgm:t>
    </dgm:pt>
    <dgm:pt modelId="{10AEBECD-B6F2-454D-A26B-65B3860991C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b="1" dirty="0">
              <a:latin typeface="Times New Roman" pitchFamily="18" charset="0"/>
              <a:cs typeface="Times New Roman" pitchFamily="18" charset="0"/>
            </a:rPr>
            <a:t>Содействие в создании условий для систематических занятий физической культурой </a:t>
          </a:r>
        </a:p>
      </dgm:t>
    </dgm:pt>
    <dgm:pt modelId="{42FF1960-8D34-479C-9829-34BD0490CF00}" type="parTrans" cxnId="{D24E4118-93C9-4E9E-AF26-749572E54DE0}">
      <dgm:prSet/>
      <dgm:spPr/>
      <dgm:t>
        <a:bodyPr/>
        <a:lstStyle/>
        <a:p>
          <a:endParaRPr lang="ru-RU"/>
        </a:p>
      </dgm:t>
    </dgm:pt>
    <dgm:pt modelId="{D9A18734-3C8D-434E-A730-311B667D50AA}" type="sibTrans" cxnId="{D24E4118-93C9-4E9E-AF26-749572E54DE0}">
      <dgm:prSet/>
      <dgm:spPr/>
      <dgm:t>
        <a:bodyPr/>
        <a:lstStyle/>
        <a:p>
          <a:endParaRPr lang="ru-RU"/>
        </a:p>
      </dgm:t>
    </dgm:pt>
    <dgm:pt modelId="{E879F980-FABC-4046-8487-72446A2A6C81}">
      <dgm:prSet custT="1"/>
      <dgm:spPr/>
      <dgm:t>
        <a:bodyPr/>
        <a:lstStyle/>
        <a:p>
          <a:r>
            <a:rPr lang="ru-RU" sz="1400" b="1" dirty="0">
              <a:latin typeface="Times New Roman" pitchFamily="18" charset="0"/>
              <a:cs typeface="Times New Roman" pitchFamily="18" charset="0"/>
            </a:rPr>
            <a:t>Развитие волонтерского движения по пропаганде здорового </a:t>
          </a:r>
          <a:r>
            <a:rPr lang="ru-RU" sz="1400" b="1">
              <a:latin typeface="Times New Roman" pitchFamily="18" charset="0"/>
              <a:cs typeface="Times New Roman" pitchFamily="18" charset="0"/>
            </a:rPr>
            <a:t>образа жизн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D197261D-530C-45D5-9D0A-BB9AA4D62CCF}" type="parTrans" cxnId="{3BB71B61-C6C2-4B64-B9D0-3674D78E2841}">
      <dgm:prSet/>
      <dgm:spPr/>
      <dgm:t>
        <a:bodyPr/>
        <a:lstStyle/>
        <a:p>
          <a:endParaRPr lang="ru-RU"/>
        </a:p>
      </dgm:t>
    </dgm:pt>
    <dgm:pt modelId="{2F6CEFAC-B651-4FF1-945B-302F88BDAFA9}" type="sibTrans" cxnId="{3BB71B61-C6C2-4B64-B9D0-3674D78E2841}">
      <dgm:prSet/>
      <dgm:spPr/>
      <dgm:t>
        <a:bodyPr/>
        <a:lstStyle/>
        <a:p>
          <a:endParaRPr lang="ru-RU"/>
        </a:p>
      </dgm:t>
    </dgm:pt>
    <dgm:pt modelId="{93145D3D-4C17-48E3-B695-69891711FA33}">
      <dgm:prSet custT="1"/>
      <dgm:spPr/>
      <dgm:t>
        <a:bodyPr/>
        <a:lstStyle/>
        <a:p>
          <a:r>
            <a:rPr lang="ru-RU" sz="1300" b="1" dirty="0">
              <a:latin typeface="Times New Roman" pitchFamily="18" charset="0"/>
              <a:cs typeface="Times New Roman" pitchFamily="18" charset="0"/>
            </a:rPr>
            <a:t>Пропаганда здорового образа жизни, занятий физической культурой и спортом</a:t>
          </a:r>
        </a:p>
      </dgm:t>
    </dgm:pt>
    <dgm:pt modelId="{E75FAB07-C238-4638-AA05-8B0143130480}" type="parTrans" cxnId="{ED4F9334-5587-4F09-BCA2-B1FC6DB3176A}">
      <dgm:prSet/>
      <dgm:spPr/>
      <dgm:t>
        <a:bodyPr/>
        <a:lstStyle/>
        <a:p>
          <a:endParaRPr lang="ru-RU"/>
        </a:p>
      </dgm:t>
    </dgm:pt>
    <dgm:pt modelId="{E7B0692E-97C9-4129-83AA-60B290B94228}" type="sibTrans" cxnId="{ED4F9334-5587-4F09-BCA2-B1FC6DB3176A}">
      <dgm:prSet/>
      <dgm:spPr/>
      <dgm:t>
        <a:bodyPr/>
        <a:lstStyle/>
        <a:p>
          <a:endParaRPr lang="ru-RU"/>
        </a:p>
      </dgm:t>
    </dgm:pt>
    <dgm:pt modelId="{DDEE7421-1E2B-4FEE-B006-0FAFC1F86A12}">
      <dgm:prSet custT="1"/>
      <dgm:spPr/>
      <dgm:t>
        <a:bodyPr/>
        <a:lstStyle/>
        <a:p>
          <a:r>
            <a:rPr lang="ru-RU" sz="1300" b="1" dirty="0">
              <a:latin typeface="Times New Roman" pitchFamily="18" charset="0"/>
              <a:cs typeface="Times New Roman" pitchFamily="18" charset="0"/>
            </a:rPr>
            <a:t>Организация и проведение спортивно-массовых, физкультурно-оздоровительных мероприятий в общеобразовательной организации</a:t>
          </a:r>
        </a:p>
      </dgm:t>
    </dgm:pt>
    <dgm:pt modelId="{625778E6-D75B-49DA-BB52-7B3DC9A0F3C7}" type="parTrans" cxnId="{ED6A1505-9649-431C-9C85-5DEF5602072B}">
      <dgm:prSet/>
      <dgm:spPr/>
      <dgm:t>
        <a:bodyPr/>
        <a:lstStyle/>
        <a:p>
          <a:endParaRPr lang="ru-RU"/>
        </a:p>
      </dgm:t>
    </dgm:pt>
    <dgm:pt modelId="{2A21183F-0309-4450-9259-A67B1ED80DD5}" type="sibTrans" cxnId="{ED6A1505-9649-431C-9C85-5DEF5602072B}">
      <dgm:prSet/>
      <dgm:spPr/>
      <dgm:t>
        <a:bodyPr/>
        <a:lstStyle/>
        <a:p>
          <a:endParaRPr lang="ru-RU"/>
        </a:p>
      </dgm:t>
    </dgm:pt>
    <dgm:pt modelId="{80AC155E-BF22-4E03-B4B2-AD313854664E}" type="pres">
      <dgm:prSet presAssocID="{D28DAABC-9CE9-4496-8563-0A6AABF17341}" presName="cycle" presStyleCnt="0">
        <dgm:presLayoutVars>
          <dgm:dir/>
          <dgm:resizeHandles val="exact"/>
        </dgm:presLayoutVars>
      </dgm:prSet>
      <dgm:spPr/>
    </dgm:pt>
    <dgm:pt modelId="{E2F07BB2-66E6-473D-90CA-C8FB62C1A50E}" type="pres">
      <dgm:prSet presAssocID="{B9ACF896-3D36-4A2B-BC4E-131A59C04B60}" presName="node" presStyleLbl="node1" presStyleIdx="0" presStyleCnt="5" custScaleX="139803" custScaleY="135580">
        <dgm:presLayoutVars>
          <dgm:bulletEnabled val="1"/>
        </dgm:presLayoutVars>
      </dgm:prSet>
      <dgm:spPr/>
    </dgm:pt>
    <dgm:pt modelId="{765879DF-262D-4F4E-9E03-11043B684F91}" type="pres">
      <dgm:prSet presAssocID="{B9ACF896-3D36-4A2B-BC4E-131A59C04B60}" presName="spNode" presStyleCnt="0"/>
      <dgm:spPr/>
    </dgm:pt>
    <dgm:pt modelId="{5DABD507-70BD-4EFE-9A50-EAB96A83D932}" type="pres">
      <dgm:prSet presAssocID="{54A1E663-86ED-4B6D-991E-6A8285B618E8}" presName="sibTrans" presStyleLbl="sibTrans1D1" presStyleIdx="0" presStyleCnt="5"/>
      <dgm:spPr/>
    </dgm:pt>
    <dgm:pt modelId="{62A5949B-3598-4153-B325-F479DF4C5E43}" type="pres">
      <dgm:prSet presAssocID="{10AEBECD-B6F2-454D-A26B-65B3860991C4}" presName="node" presStyleLbl="node1" presStyleIdx="1" presStyleCnt="5" custScaleX="139776" custScaleY="143357">
        <dgm:presLayoutVars>
          <dgm:bulletEnabled val="1"/>
        </dgm:presLayoutVars>
      </dgm:prSet>
      <dgm:spPr/>
    </dgm:pt>
    <dgm:pt modelId="{D28FC895-F0FD-4E7F-A357-BFFBA0AD1EB7}" type="pres">
      <dgm:prSet presAssocID="{10AEBECD-B6F2-454D-A26B-65B3860991C4}" presName="spNode" presStyleCnt="0"/>
      <dgm:spPr/>
    </dgm:pt>
    <dgm:pt modelId="{8BB3A4F8-14FA-47C4-82E3-FB8CCDDAC50B}" type="pres">
      <dgm:prSet presAssocID="{D9A18734-3C8D-434E-A730-311B667D50AA}" presName="sibTrans" presStyleLbl="sibTrans1D1" presStyleIdx="1" presStyleCnt="5"/>
      <dgm:spPr/>
    </dgm:pt>
    <dgm:pt modelId="{3D4C31D9-B21E-492D-8B89-7E9CBA5FE907}" type="pres">
      <dgm:prSet presAssocID="{E879F980-FABC-4046-8487-72446A2A6C81}" presName="node" presStyleLbl="node1" presStyleIdx="2" presStyleCnt="5" custScaleX="135599" custScaleY="134828">
        <dgm:presLayoutVars>
          <dgm:bulletEnabled val="1"/>
        </dgm:presLayoutVars>
      </dgm:prSet>
      <dgm:spPr/>
    </dgm:pt>
    <dgm:pt modelId="{431581DA-0683-4EA0-9F49-9FF17653390E}" type="pres">
      <dgm:prSet presAssocID="{E879F980-FABC-4046-8487-72446A2A6C81}" presName="spNode" presStyleCnt="0"/>
      <dgm:spPr/>
    </dgm:pt>
    <dgm:pt modelId="{76D6A279-E268-4FF5-8B39-3178000AF908}" type="pres">
      <dgm:prSet presAssocID="{2F6CEFAC-B651-4FF1-945B-302F88BDAFA9}" presName="sibTrans" presStyleLbl="sibTrans1D1" presStyleIdx="2" presStyleCnt="5"/>
      <dgm:spPr/>
    </dgm:pt>
    <dgm:pt modelId="{39F957F0-66C8-4875-9FB7-BF2828494E5B}" type="pres">
      <dgm:prSet presAssocID="{93145D3D-4C17-48E3-B695-69891711FA33}" presName="node" presStyleLbl="node1" presStyleIdx="3" presStyleCnt="5" custScaleX="138041" custScaleY="133530" custRadScaleRad="99832" custRadScaleInc="-2491">
        <dgm:presLayoutVars>
          <dgm:bulletEnabled val="1"/>
        </dgm:presLayoutVars>
      </dgm:prSet>
      <dgm:spPr/>
    </dgm:pt>
    <dgm:pt modelId="{CFE03247-BB6A-4B14-A9C9-E76390C5EF21}" type="pres">
      <dgm:prSet presAssocID="{93145D3D-4C17-48E3-B695-69891711FA33}" presName="spNode" presStyleCnt="0"/>
      <dgm:spPr/>
    </dgm:pt>
    <dgm:pt modelId="{0C2303EC-DD66-40B0-83B6-B1332639CC98}" type="pres">
      <dgm:prSet presAssocID="{E7B0692E-97C9-4129-83AA-60B290B94228}" presName="sibTrans" presStyleLbl="sibTrans1D1" presStyleIdx="3" presStyleCnt="5"/>
      <dgm:spPr/>
    </dgm:pt>
    <dgm:pt modelId="{7E2D8172-57F0-4BB5-B7F3-22DBFF2DACCF}" type="pres">
      <dgm:prSet presAssocID="{DDEE7421-1E2B-4FEE-B006-0FAFC1F86A12}" presName="node" presStyleLbl="node1" presStyleIdx="4" presStyleCnt="5" custScaleX="134449" custScaleY="143357" custLinFactNeighborX="-16998" custLinFactNeighborY="-12639" custRadScaleRad="98421" custRadScaleInc="1246">
        <dgm:presLayoutVars>
          <dgm:bulletEnabled val="1"/>
        </dgm:presLayoutVars>
      </dgm:prSet>
      <dgm:spPr>
        <a:prstGeom prst="roundRect">
          <a:avLst/>
        </a:prstGeom>
      </dgm:spPr>
    </dgm:pt>
    <dgm:pt modelId="{5BB7F6B5-7DEA-4685-B179-10CFBC7C0B13}" type="pres">
      <dgm:prSet presAssocID="{DDEE7421-1E2B-4FEE-B006-0FAFC1F86A12}" presName="spNode" presStyleCnt="0"/>
      <dgm:spPr/>
    </dgm:pt>
    <dgm:pt modelId="{689D621D-EBCF-4427-80E6-027B1AB2FC22}" type="pres">
      <dgm:prSet presAssocID="{2A21183F-0309-4450-9259-A67B1ED80DD5}" presName="sibTrans" presStyleLbl="sibTrans1D1" presStyleIdx="4" presStyleCnt="5"/>
      <dgm:spPr/>
    </dgm:pt>
  </dgm:ptLst>
  <dgm:cxnLst>
    <dgm:cxn modelId="{ED6A1505-9649-431C-9C85-5DEF5602072B}" srcId="{D28DAABC-9CE9-4496-8563-0A6AABF17341}" destId="{DDEE7421-1E2B-4FEE-B006-0FAFC1F86A12}" srcOrd="4" destOrd="0" parTransId="{625778E6-D75B-49DA-BB52-7B3DC9A0F3C7}" sibTransId="{2A21183F-0309-4450-9259-A67B1ED80DD5}"/>
    <dgm:cxn modelId="{63DA1610-8AD0-4BBF-90C6-B91E2D652AAC}" type="presOf" srcId="{54A1E663-86ED-4B6D-991E-6A8285B618E8}" destId="{5DABD507-70BD-4EFE-9A50-EAB96A83D932}" srcOrd="0" destOrd="0" presId="urn:microsoft.com/office/officeart/2005/8/layout/cycle6"/>
    <dgm:cxn modelId="{B16E3710-8677-4CD9-901E-3B45EF8318EB}" type="presOf" srcId="{B9ACF896-3D36-4A2B-BC4E-131A59C04B60}" destId="{E2F07BB2-66E6-473D-90CA-C8FB62C1A50E}" srcOrd="0" destOrd="0" presId="urn:microsoft.com/office/officeart/2005/8/layout/cycle6"/>
    <dgm:cxn modelId="{D24E4118-93C9-4E9E-AF26-749572E54DE0}" srcId="{D28DAABC-9CE9-4496-8563-0A6AABF17341}" destId="{10AEBECD-B6F2-454D-A26B-65B3860991C4}" srcOrd="1" destOrd="0" parTransId="{42FF1960-8D34-479C-9829-34BD0490CF00}" sibTransId="{D9A18734-3C8D-434E-A730-311B667D50AA}"/>
    <dgm:cxn modelId="{4F307A1E-F0C3-4780-8893-709D90607713}" srcId="{D28DAABC-9CE9-4496-8563-0A6AABF17341}" destId="{B9ACF896-3D36-4A2B-BC4E-131A59C04B60}" srcOrd="0" destOrd="0" parTransId="{5D7DC98E-BAE6-441F-B6C3-C917329A8C4E}" sibTransId="{54A1E663-86ED-4B6D-991E-6A8285B618E8}"/>
    <dgm:cxn modelId="{B53BE326-C1A1-4CE9-85E1-7B0526A19432}" type="presOf" srcId="{93145D3D-4C17-48E3-B695-69891711FA33}" destId="{39F957F0-66C8-4875-9FB7-BF2828494E5B}" srcOrd="0" destOrd="0" presId="urn:microsoft.com/office/officeart/2005/8/layout/cycle6"/>
    <dgm:cxn modelId="{B11DEF2D-0EA9-4C72-9489-B400F6C476AB}" type="presOf" srcId="{D28DAABC-9CE9-4496-8563-0A6AABF17341}" destId="{80AC155E-BF22-4E03-B4B2-AD313854664E}" srcOrd="0" destOrd="0" presId="urn:microsoft.com/office/officeart/2005/8/layout/cycle6"/>
    <dgm:cxn modelId="{ED4F9334-5587-4F09-BCA2-B1FC6DB3176A}" srcId="{D28DAABC-9CE9-4496-8563-0A6AABF17341}" destId="{93145D3D-4C17-48E3-B695-69891711FA33}" srcOrd="3" destOrd="0" parTransId="{E75FAB07-C238-4638-AA05-8B0143130480}" sibTransId="{E7B0692E-97C9-4129-83AA-60B290B94228}"/>
    <dgm:cxn modelId="{3BB71B61-C6C2-4B64-B9D0-3674D78E2841}" srcId="{D28DAABC-9CE9-4496-8563-0A6AABF17341}" destId="{E879F980-FABC-4046-8487-72446A2A6C81}" srcOrd="2" destOrd="0" parTransId="{D197261D-530C-45D5-9D0A-BB9AA4D62CCF}" sibTransId="{2F6CEFAC-B651-4FF1-945B-302F88BDAFA9}"/>
    <dgm:cxn modelId="{F7586148-F376-477E-89F6-04677D43E02E}" type="presOf" srcId="{D9A18734-3C8D-434E-A730-311B667D50AA}" destId="{8BB3A4F8-14FA-47C4-82E3-FB8CCDDAC50B}" srcOrd="0" destOrd="0" presId="urn:microsoft.com/office/officeart/2005/8/layout/cycle6"/>
    <dgm:cxn modelId="{1F8A5F6B-0513-4A56-B4DC-DD0C1D7C5DD5}" type="presOf" srcId="{10AEBECD-B6F2-454D-A26B-65B3860991C4}" destId="{62A5949B-3598-4153-B325-F479DF4C5E43}" srcOrd="0" destOrd="0" presId="urn:microsoft.com/office/officeart/2005/8/layout/cycle6"/>
    <dgm:cxn modelId="{AB98C770-33B0-442D-A87C-7FBBD400F878}" type="presOf" srcId="{DDEE7421-1E2B-4FEE-B006-0FAFC1F86A12}" destId="{7E2D8172-57F0-4BB5-B7F3-22DBFF2DACCF}" srcOrd="0" destOrd="0" presId="urn:microsoft.com/office/officeart/2005/8/layout/cycle6"/>
    <dgm:cxn modelId="{083E1481-F3EC-49FF-A1BD-22B48CAAEC5F}" type="presOf" srcId="{E879F980-FABC-4046-8487-72446A2A6C81}" destId="{3D4C31D9-B21E-492D-8B89-7E9CBA5FE907}" srcOrd="0" destOrd="0" presId="urn:microsoft.com/office/officeart/2005/8/layout/cycle6"/>
    <dgm:cxn modelId="{20B90CA7-79B2-4010-85F6-E46AE9FB6282}" type="presOf" srcId="{2A21183F-0309-4450-9259-A67B1ED80DD5}" destId="{689D621D-EBCF-4427-80E6-027B1AB2FC22}" srcOrd="0" destOrd="0" presId="urn:microsoft.com/office/officeart/2005/8/layout/cycle6"/>
    <dgm:cxn modelId="{0AAFF0C3-6B5A-4CC8-AC7A-9978ACA7223F}" type="presOf" srcId="{2F6CEFAC-B651-4FF1-945B-302F88BDAFA9}" destId="{76D6A279-E268-4FF5-8B39-3178000AF908}" srcOrd="0" destOrd="0" presId="urn:microsoft.com/office/officeart/2005/8/layout/cycle6"/>
    <dgm:cxn modelId="{4E1E79FE-0103-479E-850B-64F4D49DAFCB}" type="presOf" srcId="{E7B0692E-97C9-4129-83AA-60B290B94228}" destId="{0C2303EC-DD66-40B0-83B6-B1332639CC98}" srcOrd="0" destOrd="0" presId="urn:microsoft.com/office/officeart/2005/8/layout/cycle6"/>
    <dgm:cxn modelId="{B0A6C15D-F761-4191-838F-8411A259AB62}" type="presParOf" srcId="{80AC155E-BF22-4E03-B4B2-AD313854664E}" destId="{E2F07BB2-66E6-473D-90CA-C8FB62C1A50E}" srcOrd="0" destOrd="0" presId="urn:microsoft.com/office/officeart/2005/8/layout/cycle6"/>
    <dgm:cxn modelId="{9FB2CBCA-CDF8-4A81-82D1-87BAFC29FCDD}" type="presParOf" srcId="{80AC155E-BF22-4E03-B4B2-AD313854664E}" destId="{765879DF-262D-4F4E-9E03-11043B684F91}" srcOrd="1" destOrd="0" presId="urn:microsoft.com/office/officeart/2005/8/layout/cycle6"/>
    <dgm:cxn modelId="{C04BA20E-7C68-4520-8034-8B3A05982395}" type="presParOf" srcId="{80AC155E-BF22-4E03-B4B2-AD313854664E}" destId="{5DABD507-70BD-4EFE-9A50-EAB96A83D932}" srcOrd="2" destOrd="0" presId="urn:microsoft.com/office/officeart/2005/8/layout/cycle6"/>
    <dgm:cxn modelId="{0775DD7B-1334-4F91-8EBC-1E47CADC7208}" type="presParOf" srcId="{80AC155E-BF22-4E03-B4B2-AD313854664E}" destId="{62A5949B-3598-4153-B325-F479DF4C5E43}" srcOrd="3" destOrd="0" presId="urn:microsoft.com/office/officeart/2005/8/layout/cycle6"/>
    <dgm:cxn modelId="{7B87C35E-EFAA-47EE-BD7C-469EADE2E204}" type="presParOf" srcId="{80AC155E-BF22-4E03-B4B2-AD313854664E}" destId="{D28FC895-F0FD-4E7F-A357-BFFBA0AD1EB7}" srcOrd="4" destOrd="0" presId="urn:microsoft.com/office/officeart/2005/8/layout/cycle6"/>
    <dgm:cxn modelId="{4D025A73-D151-47B5-9ABF-33CF676625BF}" type="presParOf" srcId="{80AC155E-BF22-4E03-B4B2-AD313854664E}" destId="{8BB3A4F8-14FA-47C4-82E3-FB8CCDDAC50B}" srcOrd="5" destOrd="0" presId="urn:microsoft.com/office/officeart/2005/8/layout/cycle6"/>
    <dgm:cxn modelId="{4379F1A4-1062-4A55-B993-03C5D7560F3A}" type="presParOf" srcId="{80AC155E-BF22-4E03-B4B2-AD313854664E}" destId="{3D4C31D9-B21E-492D-8B89-7E9CBA5FE907}" srcOrd="6" destOrd="0" presId="urn:microsoft.com/office/officeart/2005/8/layout/cycle6"/>
    <dgm:cxn modelId="{F3B30329-C880-42D7-AE48-3C6759FDE6EA}" type="presParOf" srcId="{80AC155E-BF22-4E03-B4B2-AD313854664E}" destId="{431581DA-0683-4EA0-9F49-9FF17653390E}" srcOrd="7" destOrd="0" presId="urn:microsoft.com/office/officeart/2005/8/layout/cycle6"/>
    <dgm:cxn modelId="{67DBA0FF-791C-4885-A993-43C6909CB98E}" type="presParOf" srcId="{80AC155E-BF22-4E03-B4B2-AD313854664E}" destId="{76D6A279-E268-4FF5-8B39-3178000AF908}" srcOrd="8" destOrd="0" presId="urn:microsoft.com/office/officeart/2005/8/layout/cycle6"/>
    <dgm:cxn modelId="{B5FB1E93-D188-42D8-B760-41B79E7EA047}" type="presParOf" srcId="{80AC155E-BF22-4E03-B4B2-AD313854664E}" destId="{39F957F0-66C8-4875-9FB7-BF2828494E5B}" srcOrd="9" destOrd="0" presId="urn:microsoft.com/office/officeart/2005/8/layout/cycle6"/>
    <dgm:cxn modelId="{5F73FFF9-7A15-42D2-8440-9A7EB8A3A1D8}" type="presParOf" srcId="{80AC155E-BF22-4E03-B4B2-AD313854664E}" destId="{CFE03247-BB6A-4B14-A9C9-E76390C5EF21}" srcOrd="10" destOrd="0" presId="urn:microsoft.com/office/officeart/2005/8/layout/cycle6"/>
    <dgm:cxn modelId="{967DF1D4-F457-40B2-9747-F782BCDD6ACE}" type="presParOf" srcId="{80AC155E-BF22-4E03-B4B2-AD313854664E}" destId="{0C2303EC-DD66-40B0-83B6-B1332639CC98}" srcOrd="11" destOrd="0" presId="urn:microsoft.com/office/officeart/2005/8/layout/cycle6"/>
    <dgm:cxn modelId="{8FECFF81-D9A2-492B-95D0-322EF3CD35AB}" type="presParOf" srcId="{80AC155E-BF22-4E03-B4B2-AD313854664E}" destId="{7E2D8172-57F0-4BB5-B7F3-22DBFF2DACCF}" srcOrd="12" destOrd="0" presId="urn:microsoft.com/office/officeart/2005/8/layout/cycle6"/>
    <dgm:cxn modelId="{1B3244B5-5FE8-443A-8FB1-B0AA2F8236E1}" type="presParOf" srcId="{80AC155E-BF22-4E03-B4B2-AD313854664E}" destId="{5BB7F6B5-7DEA-4685-B179-10CFBC7C0B13}" srcOrd="13" destOrd="0" presId="urn:microsoft.com/office/officeart/2005/8/layout/cycle6"/>
    <dgm:cxn modelId="{E170CC69-D6D6-4141-9FE1-2EBD0492FE3F}" type="presParOf" srcId="{80AC155E-BF22-4E03-B4B2-AD313854664E}" destId="{689D621D-EBCF-4427-80E6-027B1AB2FC22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8ED00D-22AF-4775-A01B-1D4FC2E2D6B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1051B20-7BCB-4B41-A666-7D9F99BBB7B0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300" dirty="0">
              <a:solidFill>
                <a:srgbClr val="002060"/>
              </a:solidFill>
              <a:effectLst/>
              <a:latin typeface="Times New Roman"/>
              <a:ea typeface="Times New Roman"/>
            </a:rPr>
            <a:t>Создание условий для развития массовых и индивидуальных форм физкультурно-оздоровительной и спортивной работы в общеобразовательной организации, </a:t>
          </a:r>
          <a:r>
            <a:rPr lang="ru-RU" sz="1300" dirty="0">
              <a:solidFill>
                <a:srgbClr val="002060"/>
              </a:solidFill>
              <a:effectLst/>
              <a:latin typeface="Times New Roman"/>
            </a:rPr>
            <a:t>в том числе для лиц с ограниченными возможностями здоровья</a:t>
          </a:r>
          <a:endParaRPr lang="ru-RU" sz="1300" dirty="0">
            <a:solidFill>
              <a:srgbClr val="002060"/>
            </a:solidFill>
          </a:endParaRPr>
        </a:p>
      </dgm:t>
    </dgm:pt>
    <dgm:pt modelId="{DE36FFDE-2FE4-478D-B571-D8A25F2DF68F}" type="parTrans" cxnId="{EE813F1C-C4FA-4DDC-927C-9ECF97221F38}">
      <dgm:prSet/>
      <dgm:spPr/>
      <dgm:t>
        <a:bodyPr/>
        <a:lstStyle/>
        <a:p>
          <a:endParaRPr lang="ru-RU"/>
        </a:p>
      </dgm:t>
    </dgm:pt>
    <dgm:pt modelId="{25E16F8F-9E04-48F7-B895-0D0EBE869754}" type="sibTrans" cxnId="{EE813F1C-C4FA-4DDC-927C-9ECF97221F38}">
      <dgm:prSet/>
      <dgm:spPr/>
      <dgm:t>
        <a:bodyPr/>
        <a:lstStyle/>
        <a:p>
          <a:endParaRPr lang="ru-RU"/>
        </a:p>
      </dgm:t>
    </dgm:pt>
    <dgm:pt modelId="{55DC6363-C027-4CC1-A622-E8E1F8B28787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kern="1200" dirty="0">
              <a:solidFill>
                <a:srgbClr val="002060"/>
              </a:solidFill>
              <a:effectLst/>
              <a:latin typeface="Times New Roman"/>
              <a:ea typeface="Times New Roman"/>
              <a:cs typeface="+mn-cs"/>
            </a:rPr>
            <a:t>Организация и проведение </a:t>
          </a:r>
          <a:r>
            <a:rPr lang="ru-RU" sz="1300" kern="1200" dirty="0">
              <a:solidFill>
                <a:srgbClr val="002060"/>
              </a:solidFill>
              <a:effectLst/>
              <a:latin typeface="Times New Roman"/>
              <a:cs typeface="+mn-cs"/>
            </a:rPr>
            <a:t>информационно-пропагандистской деятельности, воспитание физических и морально-волевых качеств, социальной активности школьного сообщества</a:t>
          </a:r>
          <a:endParaRPr lang="ru-RU" sz="1300" kern="1200" dirty="0">
            <a:solidFill>
              <a:srgbClr val="002060"/>
            </a:solidFill>
            <a:effectLst/>
            <a:latin typeface="Times New Roman"/>
            <a:ea typeface="Times New Roman"/>
            <a:cs typeface="+mn-cs"/>
          </a:endParaRPr>
        </a:p>
      </dgm:t>
    </dgm:pt>
    <dgm:pt modelId="{3F0AA267-3757-4393-9E17-4F8E7284F7C1}" type="parTrans" cxnId="{DFFEAF9C-F41E-4B94-A5F9-FEC7E1D3F6A7}">
      <dgm:prSet/>
      <dgm:spPr/>
      <dgm:t>
        <a:bodyPr/>
        <a:lstStyle/>
        <a:p>
          <a:endParaRPr lang="ru-RU"/>
        </a:p>
      </dgm:t>
    </dgm:pt>
    <dgm:pt modelId="{0FCAE41E-0BF0-4AD4-A4DB-666CA15F271B}" type="sibTrans" cxnId="{DFFEAF9C-F41E-4B94-A5F9-FEC7E1D3F6A7}">
      <dgm:prSet/>
      <dgm:spPr/>
      <dgm:t>
        <a:bodyPr/>
        <a:lstStyle/>
        <a:p>
          <a:endParaRPr lang="ru-RU"/>
        </a:p>
      </dgm:t>
    </dgm:pt>
    <dgm:pt modelId="{9CA0FE06-48E5-49E1-B614-4AE9B0D41F69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300" dirty="0">
              <a:solidFill>
                <a:srgbClr val="002060"/>
              </a:solidFill>
              <a:effectLst/>
              <a:latin typeface="Times New Roman"/>
            </a:rPr>
            <a:t>Организация и проведение физкультурно-спортивных мероприятий различного уровня, социально-значимых мероприятий, подготовку обучающихся к выполнению требований Всероссийского физкультурно-спортивного комплекса «Готов к труду и обороне» (ГТО)</a:t>
          </a:r>
          <a:endParaRPr lang="ru-RU" sz="1300" dirty="0">
            <a:solidFill>
              <a:srgbClr val="002060"/>
            </a:solidFill>
            <a:effectLst/>
            <a:latin typeface="Times New Roman"/>
            <a:ea typeface="Times New Roman"/>
          </a:endParaRPr>
        </a:p>
      </dgm:t>
    </dgm:pt>
    <dgm:pt modelId="{508385D9-A8B2-4EAF-BD43-06F0C578D062}" type="parTrans" cxnId="{69F294A7-5352-4F08-A18A-E3F5F22AEFA1}">
      <dgm:prSet/>
      <dgm:spPr/>
      <dgm:t>
        <a:bodyPr/>
        <a:lstStyle/>
        <a:p>
          <a:endParaRPr lang="ru-RU"/>
        </a:p>
      </dgm:t>
    </dgm:pt>
    <dgm:pt modelId="{8DFA0C93-D993-404B-8A77-559E9CB965C2}" type="sibTrans" cxnId="{69F294A7-5352-4F08-A18A-E3F5F22AEFA1}">
      <dgm:prSet/>
      <dgm:spPr/>
      <dgm:t>
        <a:bodyPr/>
        <a:lstStyle/>
        <a:p>
          <a:endParaRPr lang="ru-RU"/>
        </a:p>
      </dgm:t>
    </dgm:pt>
    <dgm:pt modelId="{1B65A7FF-1B01-44A2-A5C3-F3990123A071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>
            <a:buFont typeface="Symbol" panose="05050102010706020507" pitchFamily="18" charset="2"/>
            <a:buNone/>
          </a:pPr>
          <a:r>
            <a:rPr lang="ru-RU" sz="1300" dirty="0">
              <a:solidFill>
                <a:srgbClr val="002060"/>
              </a:solidFill>
              <a:effectLst/>
              <a:latin typeface="Times New Roman"/>
              <a:ea typeface="Times New Roman"/>
            </a:rPr>
            <a:t>Взаимодействие со школьными спортивными  клубами других общеобразовательных организаций, обще</a:t>
          </a:r>
          <a:r>
            <a:rPr lang="ru-RU" sz="1300" dirty="0">
              <a:solidFill>
                <a:srgbClr val="002060"/>
              </a:solidFill>
              <a:effectLst/>
              <a:latin typeface="Times New Roman"/>
            </a:rPr>
            <a:t>образовательными организациями, учреждениями физической культуры и спорта, общественными организациями</a:t>
          </a:r>
          <a:endParaRPr lang="ru-RU" sz="1300" dirty="0">
            <a:solidFill>
              <a:srgbClr val="002060"/>
            </a:solidFill>
            <a:effectLst/>
            <a:latin typeface="Times New Roman"/>
            <a:ea typeface="Times New Roman"/>
          </a:endParaRPr>
        </a:p>
      </dgm:t>
    </dgm:pt>
    <dgm:pt modelId="{407FAE1F-5449-452A-BF96-401148D841B4}" type="parTrans" cxnId="{1AC69E7D-F281-417F-B0EA-171ABB50DEF2}">
      <dgm:prSet/>
      <dgm:spPr/>
      <dgm:t>
        <a:bodyPr/>
        <a:lstStyle/>
        <a:p>
          <a:endParaRPr lang="ru-RU"/>
        </a:p>
      </dgm:t>
    </dgm:pt>
    <dgm:pt modelId="{EED172A3-837B-4D5C-89BB-D862F9CABC7D}" type="sibTrans" cxnId="{1AC69E7D-F281-417F-B0EA-171ABB50DEF2}">
      <dgm:prSet/>
      <dgm:spPr/>
      <dgm:t>
        <a:bodyPr/>
        <a:lstStyle/>
        <a:p>
          <a:endParaRPr lang="ru-RU"/>
        </a:p>
      </dgm:t>
    </dgm:pt>
    <dgm:pt modelId="{61309400-8146-494A-A34C-07BC0639C7C2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kern="1200" dirty="0">
              <a:solidFill>
                <a:srgbClr val="002060"/>
              </a:solidFill>
              <a:effectLst/>
              <a:latin typeface="Times New Roman"/>
              <a:ea typeface="Times New Roman"/>
              <a:cs typeface="+mn-cs"/>
            </a:rPr>
            <a:t>Подготовка предложений по совершенствованию системы физической культуры и спорта (в том числе развитию материально-технической базы) в общеобразовательной организации</a:t>
          </a:r>
        </a:p>
      </dgm:t>
    </dgm:pt>
    <dgm:pt modelId="{FF5CAD87-A4A4-49B5-804D-280061E5B2F6}" type="parTrans" cxnId="{CB163D83-0826-467C-9259-B564C97978F4}">
      <dgm:prSet/>
      <dgm:spPr/>
      <dgm:t>
        <a:bodyPr/>
        <a:lstStyle/>
        <a:p>
          <a:endParaRPr lang="ru-RU"/>
        </a:p>
      </dgm:t>
    </dgm:pt>
    <dgm:pt modelId="{76B437DE-3120-41E9-BCC8-69A5117747C4}" type="sibTrans" cxnId="{CB163D83-0826-467C-9259-B564C97978F4}">
      <dgm:prSet/>
      <dgm:spPr/>
      <dgm:t>
        <a:bodyPr/>
        <a:lstStyle/>
        <a:p>
          <a:endParaRPr lang="ru-RU"/>
        </a:p>
      </dgm:t>
    </dgm:pt>
    <dgm:pt modelId="{2D27D3CF-1670-4DD3-8982-F7C53DC340E5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dirty="0">
              <a:solidFill>
                <a:srgbClr val="002060"/>
              </a:solidFill>
              <a:effectLst/>
              <a:latin typeface="Times New Roman"/>
            </a:rPr>
            <a:t>Подготовка и формирование команд общеобразовательной организации по видам спорта и обеспечение их участия в соревнованиях различного уровня</a:t>
          </a:r>
        </a:p>
      </dgm:t>
    </dgm:pt>
    <dgm:pt modelId="{5094FC40-C605-4035-AD1C-740E69688D99}" type="parTrans" cxnId="{FD2846FC-3B81-4568-9CBB-673EF4E2A14D}">
      <dgm:prSet/>
      <dgm:spPr/>
      <dgm:t>
        <a:bodyPr/>
        <a:lstStyle/>
        <a:p>
          <a:endParaRPr lang="ru-RU"/>
        </a:p>
      </dgm:t>
    </dgm:pt>
    <dgm:pt modelId="{CFD6AA13-28B0-4F77-B064-FE72A78E4BB2}" type="sibTrans" cxnId="{FD2846FC-3B81-4568-9CBB-673EF4E2A14D}">
      <dgm:prSet/>
      <dgm:spPr/>
      <dgm:t>
        <a:bodyPr/>
        <a:lstStyle/>
        <a:p>
          <a:endParaRPr lang="ru-RU"/>
        </a:p>
      </dgm:t>
    </dgm:pt>
    <dgm:pt modelId="{B4CAA068-BAF9-481C-B88E-9F0A94986A16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dirty="0">
              <a:solidFill>
                <a:srgbClr val="002060"/>
              </a:solidFill>
              <a:effectLst/>
              <a:latin typeface="Times New Roman"/>
            </a:rPr>
            <a:t>Поощрение обучающихся, добившихся высоких показателей в физкультурно-спортивной работе</a:t>
          </a:r>
          <a:endParaRPr lang="ru-RU" sz="1300" dirty="0">
            <a:solidFill>
              <a:srgbClr val="002060"/>
            </a:solidFill>
            <a:effectLst/>
            <a:latin typeface="Times New Roman"/>
            <a:ea typeface="Times New Roman"/>
          </a:endParaRPr>
        </a:p>
      </dgm:t>
    </dgm:pt>
    <dgm:pt modelId="{6B16D7B8-265D-47CB-A16C-87CE6C22D959}" type="parTrans" cxnId="{A8D14F68-71CD-4AF8-8608-92DE870F1281}">
      <dgm:prSet/>
      <dgm:spPr/>
      <dgm:t>
        <a:bodyPr/>
        <a:lstStyle/>
        <a:p>
          <a:endParaRPr lang="ru-RU"/>
        </a:p>
      </dgm:t>
    </dgm:pt>
    <dgm:pt modelId="{70A20DEE-6FA8-4AB4-BDFF-AB2E97FF1959}" type="sibTrans" cxnId="{A8D14F68-71CD-4AF8-8608-92DE870F1281}">
      <dgm:prSet/>
      <dgm:spPr/>
      <dgm:t>
        <a:bodyPr/>
        <a:lstStyle/>
        <a:p>
          <a:endParaRPr lang="ru-RU"/>
        </a:p>
      </dgm:t>
    </dgm:pt>
    <dgm:pt modelId="{8FE3645D-3BC0-4EDF-9A25-BB6955095D4C}">
      <dgm:prSet/>
      <dgm:spPr/>
    </dgm:pt>
    <dgm:pt modelId="{A1D7B403-B579-4685-9C9F-AA5F639BBA27}" type="parTrans" cxnId="{849FCEB3-EF54-4447-B0EA-0614956B783E}">
      <dgm:prSet/>
      <dgm:spPr/>
      <dgm:t>
        <a:bodyPr/>
        <a:lstStyle/>
        <a:p>
          <a:endParaRPr lang="ru-RU"/>
        </a:p>
      </dgm:t>
    </dgm:pt>
    <dgm:pt modelId="{6AD42360-A3E0-46BF-819F-A1980D301559}" type="sibTrans" cxnId="{849FCEB3-EF54-4447-B0EA-0614956B783E}">
      <dgm:prSet/>
      <dgm:spPr/>
      <dgm:t>
        <a:bodyPr/>
        <a:lstStyle/>
        <a:p>
          <a:endParaRPr lang="ru-RU"/>
        </a:p>
      </dgm:t>
    </dgm:pt>
    <dgm:pt modelId="{932964BE-EC58-4E86-870C-2EE12E875181}">
      <dgm:prSet/>
      <dgm:spPr/>
    </dgm:pt>
    <dgm:pt modelId="{344A45C4-52B8-4DE2-8DA1-478DF2DB15CE}" type="sibTrans" cxnId="{842D1CB0-41BA-49BC-9B3A-B1B30E0DE947}">
      <dgm:prSet/>
      <dgm:spPr/>
      <dgm:t>
        <a:bodyPr/>
        <a:lstStyle/>
        <a:p>
          <a:endParaRPr lang="ru-RU"/>
        </a:p>
      </dgm:t>
    </dgm:pt>
    <dgm:pt modelId="{7B911E87-4EA4-44B1-AB95-862548323C6E}" type="parTrans" cxnId="{842D1CB0-41BA-49BC-9B3A-B1B30E0DE947}">
      <dgm:prSet/>
      <dgm:spPr/>
      <dgm:t>
        <a:bodyPr/>
        <a:lstStyle/>
        <a:p>
          <a:endParaRPr lang="ru-RU"/>
        </a:p>
      </dgm:t>
    </dgm:pt>
    <dgm:pt modelId="{DD72EDE9-81FD-48AF-A9A5-E3A722A83FA0}" type="pres">
      <dgm:prSet presAssocID="{E28ED00D-22AF-4775-A01B-1D4FC2E2D6B9}" presName="Name0" presStyleCnt="0">
        <dgm:presLayoutVars>
          <dgm:chMax val="7"/>
          <dgm:chPref val="7"/>
          <dgm:dir/>
        </dgm:presLayoutVars>
      </dgm:prSet>
      <dgm:spPr/>
    </dgm:pt>
    <dgm:pt modelId="{D968706B-54DE-4280-B4C1-D025A00FB065}" type="pres">
      <dgm:prSet presAssocID="{E28ED00D-22AF-4775-A01B-1D4FC2E2D6B9}" presName="Name1" presStyleCnt="0"/>
      <dgm:spPr/>
    </dgm:pt>
    <dgm:pt modelId="{BA962E62-B27E-4B11-B678-4735A8855938}" type="pres">
      <dgm:prSet presAssocID="{E28ED00D-22AF-4775-A01B-1D4FC2E2D6B9}" presName="cycle" presStyleCnt="0"/>
      <dgm:spPr/>
    </dgm:pt>
    <dgm:pt modelId="{6CB68584-15E9-448C-B000-16B5BAFDDA56}" type="pres">
      <dgm:prSet presAssocID="{E28ED00D-22AF-4775-A01B-1D4FC2E2D6B9}" presName="srcNode" presStyleLbl="node1" presStyleIdx="0" presStyleCnt="7"/>
      <dgm:spPr/>
    </dgm:pt>
    <dgm:pt modelId="{E77777D5-726E-4969-B179-1A0B5B61BC7C}" type="pres">
      <dgm:prSet presAssocID="{E28ED00D-22AF-4775-A01B-1D4FC2E2D6B9}" presName="conn" presStyleLbl="parChTrans1D2" presStyleIdx="0" presStyleCnt="1"/>
      <dgm:spPr/>
    </dgm:pt>
    <dgm:pt modelId="{7341C25C-3327-4F1A-AF25-AA489DB2AF66}" type="pres">
      <dgm:prSet presAssocID="{E28ED00D-22AF-4775-A01B-1D4FC2E2D6B9}" presName="extraNode" presStyleLbl="node1" presStyleIdx="0" presStyleCnt="7"/>
      <dgm:spPr/>
    </dgm:pt>
    <dgm:pt modelId="{2212CB21-3EAB-43DC-B05D-B49DE6C58534}" type="pres">
      <dgm:prSet presAssocID="{E28ED00D-22AF-4775-A01B-1D4FC2E2D6B9}" presName="dstNode" presStyleLbl="node1" presStyleIdx="0" presStyleCnt="7"/>
      <dgm:spPr/>
    </dgm:pt>
    <dgm:pt modelId="{7F96B004-355C-4159-94FB-1C54CB964219}" type="pres">
      <dgm:prSet presAssocID="{D1051B20-7BCB-4B41-A666-7D9F99BBB7B0}" presName="text_1" presStyleLbl="node1" presStyleIdx="0" presStyleCnt="7" custScaleX="100725" custScaleY="130593">
        <dgm:presLayoutVars>
          <dgm:bulletEnabled val="1"/>
        </dgm:presLayoutVars>
      </dgm:prSet>
      <dgm:spPr/>
    </dgm:pt>
    <dgm:pt modelId="{FB28F4D8-9F65-47DD-A74F-999BCFA54E0B}" type="pres">
      <dgm:prSet presAssocID="{D1051B20-7BCB-4B41-A666-7D9F99BBB7B0}" presName="accent_1" presStyleCnt="0"/>
      <dgm:spPr/>
    </dgm:pt>
    <dgm:pt modelId="{FAE2CE50-AB88-44DD-90BF-F5CD9631448A}" type="pres">
      <dgm:prSet presAssocID="{D1051B20-7BCB-4B41-A666-7D9F99BBB7B0}" presName="accentRepeatNode" presStyleLbl="solidFgAcc1" presStyleIdx="0" presStyleCnt="7"/>
      <dgm:spPr/>
    </dgm:pt>
    <dgm:pt modelId="{229721A6-A6B6-4582-A299-C788624EF803}" type="pres">
      <dgm:prSet presAssocID="{9CA0FE06-48E5-49E1-B614-4AE9B0D41F69}" presName="text_2" presStyleLbl="node1" presStyleIdx="1" presStyleCnt="7" custScaleX="100705" custScaleY="120052">
        <dgm:presLayoutVars>
          <dgm:bulletEnabled val="1"/>
        </dgm:presLayoutVars>
      </dgm:prSet>
      <dgm:spPr/>
    </dgm:pt>
    <dgm:pt modelId="{2C6AAC08-6A70-48DD-8A83-004E4ED5B1A3}" type="pres">
      <dgm:prSet presAssocID="{9CA0FE06-48E5-49E1-B614-4AE9B0D41F69}" presName="accent_2" presStyleCnt="0"/>
      <dgm:spPr/>
    </dgm:pt>
    <dgm:pt modelId="{3870711C-69A2-49C7-BD44-7B8F0C3CDEF1}" type="pres">
      <dgm:prSet presAssocID="{9CA0FE06-48E5-49E1-B614-4AE9B0D41F69}" presName="accentRepeatNode" presStyleLbl="solidFgAcc1" presStyleIdx="1" presStyleCnt="7"/>
      <dgm:spPr/>
    </dgm:pt>
    <dgm:pt modelId="{91A9520A-1A35-441D-954F-D30C5C1A1A8C}" type="pres">
      <dgm:prSet presAssocID="{2D27D3CF-1670-4DD3-8982-F7C53DC340E5}" presName="text_3" presStyleLbl="node1" presStyleIdx="2" presStyleCnt="7" custScaleY="120049">
        <dgm:presLayoutVars>
          <dgm:bulletEnabled val="1"/>
        </dgm:presLayoutVars>
      </dgm:prSet>
      <dgm:spPr/>
    </dgm:pt>
    <dgm:pt modelId="{15CB271F-BBF5-4D1B-9881-09E3A5547058}" type="pres">
      <dgm:prSet presAssocID="{2D27D3CF-1670-4DD3-8982-F7C53DC340E5}" presName="accent_3" presStyleCnt="0"/>
      <dgm:spPr/>
    </dgm:pt>
    <dgm:pt modelId="{77D4E97B-01DE-4132-B50B-6CBAA58F022B}" type="pres">
      <dgm:prSet presAssocID="{2D27D3CF-1670-4DD3-8982-F7C53DC340E5}" presName="accentRepeatNode" presStyleLbl="solidFgAcc1" presStyleIdx="2" presStyleCnt="7"/>
      <dgm:spPr/>
    </dgm:pt>
    <dgm:pt modelId="{70AEB2A2-BB58-45C6-900C-B5ADC31818BC}" type="pres">
      <dgm:prSet presAssocID="{61309400-8146-494A-A34C-07BC0639C7C2}" presName="text_4" presStyleLbl="node1" presStyleIdx="3" presStyleCnt="7" custScaleY="121393">
        <dgm:presLayoutVars>
          <dgm:bulletEnabled val="1"/>
        </dgm:presLayoutVars>
      </dgm:prSet>
      <dgm:spPr/>
    </dgm:pt>
    <dgm:pt modelId="{C3DD680E-E297-4531-948E-572AD3AA7C3B}" type="pres">
      <dgm:prSet presAssocID="{61309400-8146-494A-A34C-07BC0639C7C2}" presName="accent_4" presStyleCnt="0"/>
      <dgm:spPr/>
    </dgm:pt>
    <dgm:pt modelId="{DD27985B-F805-430D-9997-0734F6D4D14F}" type="pres">
      <dgm:prSet presAssocID="{61309400-8146-494A-A34C-07BC0639C7C2}" presName="accentRepeatNode" presStyleLbl="solidFgAcc1" presStyleIdx="3" presStyleCnt="7"/>
      <dgm:spPr/>
    </dgm:pt>
    <dgm:pt modelId="{97F27B40-B778-40ED-8CBE-C027DA41C376}" type="pres">
      <dgm:prSet presAssocID="{B4CAA068-BAF9-481C-B88E-9F0A94986A16}" presName="text_5" presStyleLbl="node1" presStyleIdx="4" presStyleCnt="7" custScaleY="100025">
        <dgm:presLayoutVars>
          <dgm:bulletEnabled val="1"/>
        </dgm:presLayoutVars>
      </dgm:prSet>
      <dgm:spPr/>
    </dgm:pt>
    <dgm:pt modelId="{C45FC7E4-6972-4DE0-8AF3-0C5334BD4301}" type="pres">
      <dgm:prSet presAssocID="{B4CAA068-BAF9-481C-B88E-9F0A94986A16}" presName="accent_5" presStyleCnt="0"/>
      <dgm:spPr/>
    </dgm:pt>
    <dgm:pt modelId="{42B508CB-6524-43AF-94B3-F4ABB92C76F9}" type="pres">
      <dgm:prSet presAssocID="{B4CAA068-BAF9-481C-B88E-9F0A94986A16}" presName="accentRepeatNode" presStyleLbl="solidFgAcc1" presStyleIdx="4" presStyleCnt="7"/>
      <dgm:spPr/>
    </dgm:pt>
    <dgm:pt modelId="{2DB7CE6D-CDD4-4140-8425-E47768BEE46F}" type="pres">
      <dgm:prSet presAssocID="{1B65A7FF-1B01-44A2-A5C3-F3990123A071}" presName="text_6" presStyleLbl="node1" presStyleIdx="5" presStyleCnt="7" custScaleY="116468">
        <dgm:presLayoutVars>
          <dgm:bulletEnabled val="1"/>
        </dgm:presLayoutVars>
      </dgm:prSet>
      <dgm:spPr/>
    </dgm:pt>
    <dgm:pt modelId="{778D1F28-98AC-42D7-A2DE-2A84091DEAF6}" type="pres">
      <dgm:prSet presAssocID="{1B65A7FF-1B01-44A2-A5C3-F3990123A071}" presName="accent_6" presStyleCnt="0"/>
      <dgm:spPr/>
    </dgm:pt>
    <dgm:pt modelId="{3E811430-E23D-443A-BCA1-0835842B2F8C}" type="pres">
      <dgm:prSet presAssocID="{1B65A7FF-1B01-44A2-A5C3-F3990123A071}" presName="accentRepeatNode" presStyleLbl="solidFgAcc1" presStyleIdx="5" presStyleCnt="7"/>
      <dgm:spPr/>
    </dgm:pt>
    <dgm:pt modelId="{03C42FAE-CF84-42AA-92E7-CBB36D2C7654}" type="pres">
      <dgm:prSet presAssocID="{55DC6363-C027-4CC1-A622-E8E1F8B28787}" presName="text_7" presStyleLbl="node1" presStyleIdx="6" presStyleCnt="7" custScaleY="112679">
        <dgm:presLayoutVars>
          <dgm:bulletEnabled val="1"/>
        </dgm:presLayoutVars>
      </dgm:prSet>
      <dgm:spPr/>
    </dgm:pt>
    <dgm:pt modelId="{F4A94488-C6A7-49FB-996E-2E5D24F55569}" type="pres">
      <dgm:prSet presAssocID="{55DC6363-C027-4CC1-A622-E8E1F8B28787}" presName="accent_7" presStyleCnt="0"/>
      <dgm:spPr/>
    </dgm:pt>
    <dgm:pt modelId="{4B0D482C-10FE-4197-998C-23ECBD45391D}" type="pres">
      <dgm:prSet presAssocID="{55DC6363-C027-4CC1-A622-E8E1F8B28787}" presName="accentRepeatNode" presStyleLbl="solidFgAcc1" presStyleIdx="6" presStyleCnt="7"/>
      <dgm:spPr/>
    </dgm:pt>
  </dgm:ptLst>
  <dgm:cxnLst>
    <dgm:cxn modelId="{9958C00B-6E85-4CD2-8CCF-94090ECFD6E8}" type="presOf" srcId="{B4CAA068-BAF9-481C-B88E-9F0A94986A16}" destId="{97F27B40-B778-40ED-8CBE-C027DA41C376}" srcOrd="0" destOrd="0" presId="urn:microsoft.com/office/officeart/2008/layout/VerticalCurvedList"/>
    <dgm:cxn modelId="{89578219-B91B-483B-93A3-C5B8428BE90A}" type="presOf" srcId="{25E16F8F-9E04-48F7-B895-0D0EBE869754}" destId="{E77777D5-726E-4969-B179-1A0B5B61BC7C}" srcOrd="0" destOrd="0" presId="urn:microsoft.com/office/officeart/2008/layout/VerticalCurvedList"/>
    <dgm:cxn modelId="{EE813F1C-C4FA-4DDC-927C-9ECF97221F38}" srcId="{E28ED00D-22AF-4775-A01B-1D4FC2E2D6B9}" destId="{D1051B20-7BCB-4B41-A666-7D9F99BBB7B0}" srcOrd="0" destOrd="0" parTransId="{DE36FFDE-2FE4-478D-B571-D8A25F2DF68F}" sibTransId="{25E16F8F-9E04-48F7-B895-0D0EBE869754}"/>
    <dgm:cxn modelId="{EF1CE034-EF57-47DE-A877-0C81E0502928}" type="presOf" srcId="{2D27D3CF-1670-4DD3-8982-F7C53DC340E5}" destId="{91A9520A-1A35-441D-954F-D30C5C1A1A8C}" srcOrd="0" destOrd="0" presId="urn:microsoft.com/office/officeart/2008/layout/VerticalCurvedList"/>
    <dgm:cxn modelId="{E55DE766-04EE-4528-A272-94C3ABDF3450}" type="presOf" srcId="{D1051B20-7BCB-4B41-A666-7D9F99BBB7B0}" destId="{7F96B004-355C-4159-94FB-1C54CB964219}" srcOrd="0" destOrd="0" presId="urn:microsoft.com/office/officeart/2008/layout/VerticalCurvedList"/>
    <dgm:cxn modelId="{A8D14F68-71CD-4AF8-8608-92DE870F1281}" srcId="{E28ED00D-22AF-4775-A01B-1D4FC2E2D6B9}" destId="{B4CAA068-BAF9-481C-B88E-9F0A94986A16}" srcOrd="4" destOrd="0" parTransId="{6B16D7B8-265D-47CB-A16C-87CE6C22D959}" sibTransId="{70A20DEE-6FA8-4AB4-BDFF-AB2E97FF1959}"/>
    <dgm:cxn modelId="{1870FB4A-8522-429A-BA56-15CF3A2F5696}" type="presOf" srcId="{E28ED00D-22AF-4775-A01B-1D4FC2E2D6B9}" destId="{DD72EDE9-81FD-48AF-A9A5-E3A722A83FA0}" srcOrd="0" destOrd="0" presId="urn:microsoft.com/office/officeart/2008/layout/VerticalCurvedList"/>
    <dgm:cxn modelId="{B00C9057-7B86-41DE-B387-CA7A51B941AF}" type="presOf" srcId="{9CA0FE06-48E5-49E1-B614-4AE9B0D41F69}" destId="{229721A6-A6B6-4582-A299-C788624EF803}" srcOrd="0" destOrd="0" presId="urn:microsoft.com/office/officeart/2008/layout/VerticalCurvedList"/>
    <dgm:cxn modelId="{1AC69E7D-F281-417F-B0EA-171ABB50DEF2}" srcId="{E28ED00D-22AF-4775-A01B-1D4FC2E2D6B9}" destId="{1B65A7FF-1B01-44A2-A5C3-F3990123A071}" srcOrd="5" destOrd="0" parTransId="{407FAE1F-5449-452A-BF96-401148D841B4}" sibTransId="{EED172A3-837B-4D5C-89BB-D862F9CABC7D}"/>
    <dgm:cxn modelId="{CB163D83-0826-467C-9259-B564C97978F4}" srcId="{E28ED00D-22AF-4775-A01B-1D4FC2E2D6B9}" destId="{61309400-8146-494A-A34C-07BC0639C7C2}" srcOrd="3" destOrd="0" parTransId="{FF5CAD87-A4A4-49B5-804D-280061E5B2F6}" sibTransId="{76B437DE-3120-41E9-BCC8-69A5117747C4}"/>
    <dgm:cxn modelId="{A8091D86-2005-4BFD-962F-D5939E4CE436}" type="presOf" srcId="{55DC6363-C027-4CC1-A622-E8E1F8B28787}" destId="{03C42FAE-CF84-42AA-92E7-CBB36D2C7654}" srcOrd="0" destOrd="0" presId="urn:microsoft.com/office/officeart/2008/layout/VerticalCurvedList"/>
    <dgm:cxn modelId="{DFFEAF9C-F41E-4B94-A5F9-FEC7E1D3F6A7}" srcId="{E28ED00D-22AF-4775-A01B-1D4FC2E2D6B9}" destId="{55DC6363-C027-4CC1-A622-E8E1F8B28787}" srcOrd="6" destOrd="0" parTransId="{3F0AA267-3757-4393-9E17-4F8E7284F7C1}" sibTransId="{0FCAE41E-0BF0-4AD4-A4DB-666CA15F271B}"/>
    <dgm:cxn modelId="{69F294A7-5352-4F08-A18A-E3F5F22AEFA1}" srcId="{E28ED00D-22AF-4775-A01B-1D4FC2E2D6B9}" destId="{9CA0FE06-48E5-49E1-B614-4AE9B0D41F69}" srcOrd="1" destOrd="0" parTransId="{508385D9-A8B2-4EAF-BD43-06F0C578D062}" sibTransId="{8DFA0C93-D993-404B-8A77-559E9CB965C2}"/>
    <dgm:cxn modelId="{842D1CB0-41BA-49BC-9B3A-B1B30E0DE947}" srcId="{E28ED00D-22AF-4775-A01B-1D4FC2E2D6B9}" destId="{932964BE-EC58-4E86-870C-2EE12E875181}" srcOrd="8" destOrd="0" parTransId="{7B911E87-4EA4-44B1-AB95-862548323C6E}" sibTransId="{344A45C4-52B8-4DE2-8DA1-478DF2DB15CE}"/>
    <dgm:cxn modelId="{6CDE0FB2-2FBE-41EA-AA7E-B114D8DC9532}" type="presOf" srcId="{61309400-8146-494A-A34C-07BC0639C7C2}" destId="{70AEB2A2-BB58-45C6-900C-B5ADC31818BC}" srcOrd="0" destOrd="0" presId="urn:microsoft.com/office/officeart/2008/layout/VerticalCurvedList"/>
    <dgm:cxn modelId="{849FCEB3-EF54-4447-B0EA-0614956B783E}" srcId="{E28ED00D-22AF-4775-A01B-1D4FC2E2D6B9}" destId="{8FE3645D-3BC0-4EDF-9A25-BB6955095D4C}" srcOrd="7" destOrd="0" parTransId="{A1D7B403-B579-4685-9C9F-AA5F639BBA27}" sibTransId="{6AD42360-A3E0-46BF-819F-A1980D301559}"/>
    <dgm:cxn modelId="{59EA88E4-1766-40D4-8D95-691661BF8C90}" type="presOf" srcId="{1B65A7FF-1B01-44A2-A5C3-F3990123A071}" destId="{2DB7CE6D-CDD4-4140-8425-E47768BEE46F}" srcOrd="0" destOrd="0" presId="urn:microsoft.com/office/officeart/2008/layout/VerticalCurvedList"/>
    <dgm:cxn modelId="{FD2846FC-3B81-4568-9CBB-673EF4E2A14D}" srcId="{E28ED00D-22AF-4775-A01B-1D4FC2E2D6B9}" destId="{2D27D3CF-1670-4DD3-8982-F7C53DC340E5}" srcOrd="2" destOrd="0" parTransId="{5094FC40-C605-4035-AD1C-740E69688D99}" sibTransId="{CFD6AA13-28B0-4F77-B064-FE72A78E4BB2}"/>
    <dgm:cxn modelId="{DC1B5A7B-72BF-4017-9B07-938397CB1B52}" type="presParOf" srcId="{DD72EDE9-81FD-48AF-A9A5-E3A722A83FA0}" destId="{D968706B-54DE-4280-B4C1-D025A00FB065}" srcOrd="0" destOrd="0" presId="urn:microsoft.com/office/officeart/2008/layout/VerticalCurvedList"/>
    <dgm:cxn modelId="{B21D29A9-A471-4BBD-8636-A7082B91AEE0}" type="presParOf" srcId="{D968706B-54DE-4280-B4C1-D025A00FB065}" destId="{BA962E62-B27E-4B11-B678-4735A8855938}" srcOrd="0" destOrd="0" presId="urn:microsoft.com/office/officeart/2008/layout/VerticalCurvedList"/>
    <dgm:cxn modelId="{F50E3FF3-1EB6-45DB-8299-BDB7D33FE818}" type="presParOf" srcId="{BA962E62-B27E-4B11-B678-4735A8855938}" destId="{6CB68584-15E9-448C-B000-16B5BAFDDA56}" srcOrd="0" destOrd="0" presId="urn:microsoft.com/office/officeart/2008/layout/VerticalCurvedList"/>
    <dgm:cxn modelId="{052FFA87-6D04-499D-893C-92E0B7E853ED}" type="presParOf" srcId="{BA962E62-B27E-4B11-B678-4735A8855938}" destId="{E77777D5-726E-4969-B179-1A0B5B61BC7C}" srcOrd="1" destOrd="0" presId="urn:microsoft.com/office/officeart/2008/layout/VerticalCurvedList"/>
    <dgm:cxn modelId="{7C016D77-FA0C-4120-A42E-39EF61145FBE}" type="presParOf" srcId="{BA962E62-B27E-4B11-B678-4735A8855938}" destId="{7341C25C-3327-4F1A-AF25-AA489DB2AF66}" srcOrd="2" destOrd="0" presId="urn:microsoft.com/office/officeart/2008/layout/VerticalCurvedList"/>
    <dgm:cxn modelId="{B31DBBE9-781E-42EB-9D15-0183E7A41765}" type="presParOf" srcId="{BA962E62-B27E-4B11-B678-4735A8855938}" destId="{2212CB21-3EAB-43DC-B05D-B49DE6C58534}" srcOrd="3" destOrd="0" presId="urn:microsoft.com/office/officeart/2008/layout/VerticalCurvedList"/>
    <dgm:cxn modelId="{0D2F7DF5-4C30-4F17-9980-6B2E0454D859}" type="presParOf" srcId="{D968706B-54DE-4280-B4C1-D025A00FB065}" destId="{7F96B004-355C-4159-94FB-1C54CB964219}" srcOrd="1" destOrd="0" presId="urn:microsoft.com/office/officeart/2008/layout/VerticalCurvedList"/>
    <dgm:cxn modelId="{ED30F7DD-96F4-4091-AC7B-401A1F45F43B}" type="presParOf" srcId="{D968706B-54DE-4280-B4C1-D025A00FB065}" destId="{FB28F4D8-9F65-47DD-A74F-999BCFA54E0B}" srcOrd="2" destOrd="0" presId="urn:microsoft.com/office/officeart/2008/layout/VerticalCurvedList"/>
    <dgm:cxn modelId="{0F2E979A-BA04-4317-A97C-E0930CA4C5E4}" type="presParOf" srcId="{FB28F4D8-9F65-47DD-A74F-999BCFA54E0B}" destId="{FAE2CE50-AB88-44DD-90BF-F5CD9631448A}" srcOrd="0" destOrd="0" presId="urn:microsoft.com/office/officeart/2008/layout/VerticalCurvedList"/>
    <dgm:cxn modelId="{FCFC15DF-500D-4207-9983-99A170721B07}" type="presParOf" srcId="{D968706B-54DE-4280-B4C1-D025A00FB065}" destId="{229721A6-A6B6-4582-A299-C788624EF803}" srcOrd="3" destOrd="0" presId="urn:microsoft.com/office/officeart/2008/layout/VerticalCurvedList"/>
    <dgm:cxn modelId="{4D280F2F-5F44-4752-B644-6BEFE979BF30}" type="presParOf" srcId="{D968706B-54DE-4280-B4C1-D025A00FB065}" destId="{2C6AAC08-6A70-48DD-8A83-004E4ED5B1A3}" srcOrd="4" destOrd="0" presId="urn:microsoft.com/office/officeart/2008/layout/VerticalCurvedList"/>
    <dgm:cxn modelId="{A8501A71-32DA-4DFE-8BF5-176232EE9D74}" type="presParOf" srcId="{2C6AAC08-6A70-48DD-8A83-004E4ED5B1A3}" destId="{3870711C-69A2-49C7-BD44-7B8F0C3CDEF1}" srcOrd="0" destOrd="0" presId="urn:microsoft.com/office/officeart/2008/layout/VerticalCurvedList"/>
    <dgm:cxn modelId="{B9638F4B-3D40-4F4B-A4A1-8F4AA01EA2DA}" type="presParOf" srcId="{D968706B-54DE-4280-B4C1-D025A00FB065}" destId="{91A9520A-1A35-441D-954F-D30C5C1A1A8C}" srcOrd="5" destOrd="0" presId="urn:microsoft.com/office/officeart/2008/layout/VerticalCurvedList"/>
    <dgm:cxn modelId="{AAB3C5F5-E841-4805-86A2-5BA2531DADCE}" type="presParOf" srcId="{D968706B-54DE-4280-B4C1-D025A00FB065}" destId="{15CB271F-BBF5-4D1B-9881-09E3A5547058}" srcOrd="6" destOrd="0" presId="urn:microsoft.com/office/officeart/2008/layout/VerticalCurvedList"/>
    <dgm:cxn modelId="{09937C19-FD74-40B5-B311-76A0134F22CF}" type="presParOf" srcId="{15CB271F-BBF5-4D1B-9881-09E3A5547058}" destId="{77D4E97B-01DE-4132-B50B-6CBAA58F022B}" srcOrd="0" destOrd="0" presId="urn:microsoft.com/office/officeart/2008/layout/VerticalCurvedList"/>
    <dgm:cxn modelId="{2B97CD50-9617-4CCA-9091-BF70B26E76E6}" type="presParOf" srcId="{D968706B-54DE-4280-B4C1-D025A00FB065}" destId="{70AEB2A2-BB58-45C6-900C-B5ADC31818BC}" srcOrd="7" destOrd="0" presId="urn:microsoft.com/office/officeart/2008/layout/VerticalCurvedList"/>
    <dgm:cxn modelId="{833BAE05-8E47-4DCE-A660-BC7A1D0A2C7A}" type="presParOf" srcId="{D968706B-54DE-4280-B4C1-D025A00FB065}" destId="{C3DD680E-E297-4531-948E-572AD3AA7C3B}" srcOrd="8" destOrd="0" presId="urn:microsoft.com/office/officeart/2008/layout/VerticalCurvedList"/>
    <dgm:cxn modelId="{E96376B3-6332-4281-9662-ACC71705D662}" type="presParOf" srcId="{C3DD680E-E297-4531-948E-572AD3AA7C3B}" destId="{DD27985B-F805-430D-9997-0734F6D4D14F}" srcOrd="0" destOrd="0" presId="urn:microsoft.com/office/officeart/2008/layout/VerticalCurvedList"/>
    <dgm:cxn modelId="{185ACA80-0669-4B1A-9261-41AC1BF0C482}" type="presParOf" srcId="{D968706B-54DE-4280-B4C1-D025A00FB065}" destId="{97F27B40-B778-40ED-8CBE-C027DA41C376}" srcOrd="9" destOrd="0" presId="urn:microsoft.com/office/officeart/2008/layout/VerticalCurvedList"/>
    <dgm:cxn modelId="{82603F3E-A1EB-4830-9513-2E6388F06193}" type="presParOf" srcId="{D968706B-54DE-4280-B4C1-D025A00FB065}" destId="{C45FC7E4-6972-4DE0-8AF3-0C5334BD4301}" srcOrd="10" destOrd="0" presId="urn:microsoft.com/office/officeart/2008/layout/VerticalCurvedList"/>
    <dgm:cxn modelId="{92F33E17-AA7F-49FE-A9A0-DEF2DAE5E952}" type="presParOf" srcId="{C45FC7E4-6972-4DE0-8AF3-0C5334BD4301}" destId="{42B508CB-6524-43AF-94B3-F4ABB92C76F9}" srcOrd="0" destOrd="0" presId="urn:microsoft.com/office/officeart/2008/layout/VerticalCurvedList"/>
    <dgm:cxn modelId="{CEBA5C21-BD62-43F4-A269-46DC70728E34}" type="presParOf" srcId="{D968706B-54DE-4280-B4C1-D025A00FB065}" destId="{2DB7CE6D-CDD4-4140-8425-E47768BEE46F}" srcOrd="11" destOrd="0" presId="urn:microsoft.com/office/officeart/2008/layout/VerticalCurvedList"/>
    <dgm:cxn modelId="{F7A62E83-1726-4021-AB31-5C6F02C33BE6}" type="presParOf" srcId="{D968706B-54DE-4280-B4C1-D025A00FB065}" destId="{778D1F28-98AC-42D7-A2DE-2A84091DEAF6}" srcOrd="12" destOrd="0" presId="urn:microsoft.com/office/officeart/2008/layout/VerticalCurvedList"/>
    <dgm:cxn modelId="{FE510D0E-5435-49DD-B117-0B3309BDFA3C}" type="presParOf" srcId="{778D1F28-98AC-42D7-A2DE-2A84091DEAF6}" destId="{3E811430-E23D-443A-BCA1-0835842B2F8C}" srcOrd="0" destOrd="0" presId="urn:microsoft.com/office/officeart/2008/layout/VerticalCurvedList"/>
    <dgm:cxn modelId="{1B77C919-C975-47D8-B971-5BA518B8F56D}" type="presParOf" srcId="{D968706B-54DE-4280-B4C1-D025A00FB065}" destId="{03C42FAE-CF84-42AA-92E7-CBB36D2C7654}" srcOrd="13" destOrd="0" presId="urn:microsoft.com/office/officeart/2008/layout/VerticalCurvedList"/>
    <dgm:cxn modelId="{C7053D8C-BA9C-45DB-8742-F392ADC80FE2}" type="presParOf" srcId="{D968706B-54DE-4280-B4C1-D025A00FB065}" destId="{F4A94488-C6A7-49FB-996E-2E5D24F55569}" srcOrd="14" destOrd="0" presId="urn:microsoft.com/office/officeart/2008/layout/VerticalCurvedList"/>
    <dgm:cxn modelId="{319CF3AA-9A16-4719-A481-457F255F1E91}" type="presParOf" srcId="{F4A94488-C6A7-49FB-996E-2E5D24F55569}" destId="{4B0D482C-10FE-4197-998C-23ECBD45391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9F88EC-534F-4241-8B5C-497B87C569B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44776B-15EA-4826-9541-C39BE8C745EE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ШСК: </a:t>
          </a:r>
        </a:p>
      </dgm:t>
    </dgm:pt>
    <dgm:pt modelId="{E7B405A8-51A2-45D5-8C9A-860A5623CF66}" type="parTrans" cxnId="{312EBE50-E6ED-477C-8D6C-B6C944B0C17B}">
      <dgm:prSet/>
      <dgm:spPr/>
      <dgm:t>
        <a:bodyPr/>
        <a:lstStyle/>
        <a:p>
          <a:endParaRPr lang="ru-RU"/>
        </a:p>
      </dgm:t>
    </dgm:pt>
    <dgm:pt modelId="{D02ACAA5-98D3-42F7-AD4D-61BD129390D0}" type="sibTrans" cxnId="{312EBE50-E6ED-477C-8D6C-B6C944B0C17B}">
      <dgm:prSet/>
      <dgm:spPr/>
      <dgm:t>
        <a:bodyPr/>
        <a:lstStyle/>
        <a:p>
          <a:endParaRPr lang="ru-RU"/>
        </a:p>
      </dgm:t>
    </dgm:pt>
    <dgm:pt modelId="{F1CB5471-1AC4-4E3C-B25E-BF4B84AA285E}">
      <dgm:prSet custT="1"/>
      <dgm:spPr>
        <a:solidFill>
          <a:schemeClr val="accent5">
            <a:lumMod val="20000"/>
            <a:lumOff val="80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</a:t>
          </a:r>
        </a:p>
      </dgm:t>
    </dgm:pt>
    <dgm:pt modelId="{AA9595DB-E628-4A63-8A26-B394EB9794A1}" type="parTrans" cxnId="{DF97934F-333D-47D7-940F-B9BD31E72081}">
      <dgm:prSet/>
      <dgm:spPr/>
      <dgm:t>
        <a:bodyPr/>
        <a:lstStyle/>
        <a:p>
          <a:endParaRPr lang="ru-RU"/>
        </a:p>
      </dgm:t>
    </dgm:pt>
    <dgm:pt modelId="{20F8F1D4-88CE-4531-A2CD-C7AC052DAE6C}" type="sibTrans" cxnId="{DF97934F-333D-47D7-940F-B9BD31E72081}">
      <dgm:prSet/>
      <dgm:spPr/>
      <dgm:t>
        <a:bodyPr/>
        <a:lstStyle/>
        <a:p>
          <a:endParaRPr lang="ru-RU"/>
        </a:p>
      </dgm:t>
    </dgm:pt>
    <dgm:pt modelId="{685DFA89-911A-4FA2-973C-DBBA6C1BAD4C}">
      <dgm:prSet custT="1"/>
      <dgm:spPr>
        <a:solidFill>
          <a:schemeClr val="accent5">
            <a:lumMod val="20000"/>
            <a:lumOff val="80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Против</a:t>
          </a:r>
        </a:p>
      </dgm:t>
    </dgm:pt>
    <dgm:pt modelId="{80E075D6-550D-4C7F-981A-14DB0F36192B}" type="parTrans" cxnId="{86199FA8-4A98-4017-883E-63C9922DB6D2}">
      <dgm:prSet/>
      <dgm:spPr/>
      <dgm:t>
        <a:bodyPr/>
        <a:lstStyle/>
        <a:p>
          <a:endParaRPr lang="ru-RU"/>
        </a:p>
      </dgm:t>
    </dgm:pt>
    <dgm:pt modelId="{7D2D66F3-C7B8-48E2-8DA1-0984788263D1}" type="sibTrans" cxnId="{86199FA8-4A98-4017-883E-63C9922DB6D2}">
      <dgm:prSet/>
      <dgm:spPr/>
      <dgm:t>
        <a:bodyPr/>
        <a:lstStyle/>
        <a:p>
          <a:endParaRPr lang="ru-RU"/>
        </a:p>
      </dgm:t>
    </dgm:pt>
    <dgm:pt modelId="{424E29CF-D686-4DCB-B7C2-97E47F053123}">
      <dgm:prSet custT="1"/>
      <dgm:spPr>
        <a:solidFill>
          <a:schemeClr val="accent5">
            <a:lumMod val="20000"/>
            <a:lumOff val="80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Воздержались</a:t>
          </a:r>
        </a:p>
      </dgm:t>
    </dgm:pt>
    <dgm:pt modelId="{7B9D45C9-450F-4D94-8B4B-89AB35D2ECCB}" type="parTrans" cxnId="{85389D1D-BB03-499F-9DE4-22FDDCD746DD}">
      <dgm:prSet/>
      <dgm:spPr/>
      <dgm:t>
        <a:bodyPr/>
        <a:lstStyle/>
        <a:p>
          <a:endParaRPr lang="ru-RU"/>
        </a:p>
      </dgm:t>
    </dgm:pt>
    <dgm:pt modelId="{A2795ACD-D866-4F92-B8E2-5A49370BF6ED}" type="sibTrans" cxnId="{85389D1D-BB03-499F-9DE4-22FDDCD746DD}">
      <dgm:prSet/>
      <dgm:spPr/>
      <dgm:t>
        <a:bodyPr/>
        <a:lstStyle/>
        <a:p>
          <a:endParaRPr lang="ru-RU"/>
        </a:p>
      </dgm:t>
    </dgm:pt>
    <dgm:pt modelId="{D63B8D10-4A56-4B5B-81CE-35FC19671FB3}" type="pres">
      <dgm:prSet presAssocID="{3F9F88EC-534F-4241-8B5C-497B87C569B0}" presName="linear" presStyleCnt="0">
        <dgm:presLayoutVars>
          <dgm:dir/>
          <dgm:animLvl val="lvl"/>
          <dgm:resizeHandles val="exact"/>
        </dgm:presLayoutVars>
      </dgm:prSet>
      <dgm:spPr/>
    </dgm:pt>
    <dgm:pt modelId="{5A5F187F-A332-4770-824F-396FD15089CE}" type="pres">
      <dgm:prSet presAssocID="{D944776B-15EA-4826-9541-C39BE8C745EE}" presName="parentLin" presStyleCnt="0"/>
      <dgm:spPr/>
    </dgm:pt>
    <dgm:pt modelId="{B42FAF68-C3FC-4772-B4B0-3D6C66D5F685}" type="pres">
      <dgm:prSet presAssocID="{D944776B-15EA-4826-9541-C39BE8C745EE}" presName="parentLeftMargin" presStyleLbl="node1" presStyleIdx="0" presStyleCnt="1"/>
      <dgm:spPr/>
    </dgm:pt>
    <dgm:pt modelId="{A84F8FEF-E101-4BBC-B84E-03999DD94948}" type="pres">
      <dgm:prSet presAssocID="{D944776B-15EA-4826-9541-C39BE8C745EE}" presName="parentText" presStyleLbl="node1" presStyleIdx="0" presStyleCnt="1" custAng="0" custScaleY="90591" custLinFactNeighborX="4670" custLinFactNeighborY="14334">
        <dgm:presLayoutVars>
          <dgm:chMax val="0"/>
          <dgm:bulletEnabled val="1"/>
        </dgm:presLayoutVars>
      </dgm:prSet>
      <dgm:spPr/>
    </dgm:pt>
    <dgm:pt modelId="{8B3B97CD-FBFC-463B-82DC-232F5590C9D2}" type="pres">
      <dgm:prSet presAssocID="{D944776B-15EA-4826-9541-C39BE8C745EE}" presName="negativeSpace" presStyleCnt="0"/>
      <dgm:spPr/>
    </dgm:pt>
    <dgm:pt modelId="{42ED8B97-CC47-44A3-B63C-534ED978641D}" type="pres">
      <dgm:prSet presAssocID="{D944776B-15EA-4826-9541-C39BE8C745EE}" presName="childText" presStyleLbl="conFgAcc1" presStyleIdx="0" presStyleCnt="1" custScaleX="96925" custLinFactY="40430" custLinFactNeighborY="100000">
        <dgm:presLayoutVars>
          <dgm:bulletEnabled val="1"/>
        </dgm:presLayoutVars>
      </dgm:prSet>
      <dgm:spPr/>
    </dgm:pt>
  </dgm:ptLst>
  <dgm:cxnLst>
    <dgm:cxn modelId="{85389D1D-BB03-499F-9DE4-22FDDCD746DD}" srcId="{D944776B-15EA-4826-9541-C39BE8C745EE}" destId="{424E29CF-D686-4DCB-B7C2-97E47F053123}" srcOrd="2" destOrd="0" parTransId="{7B9D45C9-450F-4D94-8B4B-89AB35D2ECCB}" sibTransId="{A2795ACD-D866-4F92-B8E2-5A49370BF6ED}"/>
    <dgm:cxn modelId="{86464922-EBF6-46AC-9F4A-147BC0A69D26}" type="presOf" srcId="{3F9F88EC-534F-4241-8B5C-497B87C569B0}" destId="{D63B8D10-4A56-4B5B-81CE-35FC19671FB3}" srcOrd="0" destOrd="0" presId="urn:microsoft.com/office/officeart/2005/8/layout/list1"/>
    <dgm:cxn modelId="{CA949340-70F7-4CA7-A480-45D1352614C3}" type="presOf" srcId="{424E29CF-D686-4DCB-B7C2-97E47F053123}" destId="{42ED8B97-CC47-44A3-B63C-534ED978641D}" srcOrd="0" destOrd="2" presId="urn:microsoft.com/office/officeart/2005/8/layout/list1"/>
    <dgm:cxn modelId="{4594CA41-F4B8-4CDB-904B-9D595C628197}" type="presOf" srcId="{D944776B-15EA-4826-9541-C39BE8C745EE}" destId="{B42FAF68-C3FC-4772-B4B0-3D6C66D5F685}" srcOrd="0" destOrd="0" presId="urn:microsoft.com/office/officeart/2005/8/layout/list1"/>
    <dgm:cxn modelId="{DF97934F-333D-47D7-940F-B9BD31E72081}" srcId="{D944776B-15EA-4826-9541-C39BE8C745EE}" destId="{F1CB5471-1AC4-4E3C-B25E-BF4B84AA285E}" srcOrd="0" destOrd="0" parTransId="{AA9595DB-E628-4A63-8A26-B394EB9794A1}" sibTransId="{20F8F1D4-88CE-4531-A2CD-C7AC052DAE6C}"/>
    <dgm:cxn modelId="{312EBE50-E6ED-477C-8D6C-B6C944B0C17B}" srcId="{3F9F88EC-534F-4241-8B5C-497B87C569B0}" destId="{D944776B-15EA-4826-9541-C39BE8C745EE}" srcOrd="0" destOrd="0" parTransId="{E7B405A8-51A2-45D5-8C9A-860A5623CF66}" sibTransId="{D02ACAA5-98D3-42F7-AD4D-61BD129390D0}"/>
    <dgm:cxn modelId="{6001A958-2D0E-4CEB-9CD4-0DA2B1D7FAEC}" type="presOf" srcId="{D944776B-15EA-4826-9541-C39BE8C745EE}" destId="{A84F8FEF-E101-4BBC-B84E-03999DD94948}" srcOrd="1" destOrd="0" presId="urn:microsoft.com/office/officeart/2005/8/layout/list1"/>
    <dgm:cxn modelId="{86199FA8-4A98-4017-883E-63C9922DB6D2}" srcId="{D944776B-15EA-4826-9541-C39BE8C745EE}" destId="{685DFA89-911A-4FA2-973C-DBBA6C1BAD4C}" srcOrd="1" destOrd="0" parTransId="{80E075D6-550D-4C7F-981A-14DB0F36192B}" sibTransId="{7D2D66F3-C7B8-48E2-8DA1-0984788263D1}"/>
    <dgm:cxn modelId="{0BC799D1-8F02-49AE-97B9-F789DECAB932}" type="presOf" srcId="{685DFA89-911A-4FA2-973C-DBBA6C1BAD4C}" destId="{42ED8B97-CC47-44A3-B63C-534ED978641D}" srcOrd="0" destOrd="1" presId="urn:microsoft.com/office/officeart/2005/8/layout/list1"/>
    <dgm:cxn modelId="{AD1A91F6-79B7-4664-AA30-A4029900BDFE}" type="presOf" srcId="{F1CB5471-1AC4-4E3C-B25E-BF4B84AA285E}" destId="{42ED8B97-CC47-44A3-B63C-534ED978641D}" srcOrd="0" destOrd="0" presId="urn:microsoft.com/office/officeart/2005/8/layout/list1"/>
    <dgm:cxn modelId="{BCF52A2C-12CF-41FA-B38C-AD1309B89EEF}" type="presParOf" srcId="{D63B8D10-4A56-4B5B-81CE-35FC19671FB3}" destId="{5A5F187F-A332-4770-824F-396FD15089CE}" srcOrd="0" destOrd="0" presId="urn:microsoft.com/office/officeart/2005/8/layout/list1"/>
    <dgm:cxn modelId="{1DB828D5-9ABD-4CC1-AC89-4F021517C559}" type="presParOf" srcId="{5A5F187F-A332-4770-824F-396FD15089CE}" destId="{B42FAF68-C3FC-4772-B4B0-3D6C66D5F685}" srcOrd="0" destOrd="0" presId="urn:microsoft.com/office/officeart/2005/8/layout/list1"/>
    <dgm:cxn modelId="{46BFFCF3-BB4A-4EA9-9CEC-61B3C71FC802}" type="presParOf" srcId="{5A5F187F-A332-4770-824F-396FD15089CE}" destId="{A84F8FEF-E101-4BBC-B84E-03999DD94948}" srcOrd="1" destOrd="0" presId="urn:microsoft.com/office/officeart/2005/8/layout/list1"/>
    <dgm:cxn modelId="{EB9FE995-4B62-49F1-9179-3704E060E0A2}" type="presParOf" srcId="{D63B8D10-4A56-4B5B-81CE-35FC19671FB3}" destId="{8B3B97CD-FBFC-463B-82DC-232F5590C9D2}" srcOrd="1" destOrd="0" presId="urn:microsoft.com/office/officeart/2005/8/layout/list1"/>
    <dgm:cxn modelId="{113F316F-B124-4D49-AB6C-00C1D4772DC5}" type="presParOf" srcId="{D63B8D10-4A56-4B5B-81CE-35FC19671FB3}" destId="{42ED8B97-CC47-44A3-B63C-534ED978641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9AD84A-8565-451F-BCDB-0545265A2A1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C721E0-B5CC-4100-827C-23E4E96B30BC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Выбор формы создания и осуществления деятельности ШСК: </a:t>
          </a:r>
        </a:p>
      </dgm:t>
    </dgm:pt>
    <dgm:pt modelId="{DED8705A-DAB8-4368-8E39-D5B5DD80ECD9}" type="parTrans" cxnId="{14CE15D7-D602-4C1B-A94B-6E1D1262B70E}">
      <dgm:prSet/>
      <dgm:spPr/>
      <dgm:t>
        <a:bodyPr/>
        <a:lstStyle/>
        <a:p>
          <a:endParaRPr lang="ru-RU"/>
        </a:p>
      </dgm:t>
    </dgm:pt>
    <dgm:pt modelId="{3A5DD119-E8BF-4A3F-8AF3-FA18D06DCAB9}" type="sibTrans" cxnId="{14CE15D7-D602-4C1B-A94B-6E1D1262B70E}">
      <dgm:prSet/>
      <dgm:spPr/>
      <dgm:t>
        <a:bodyPr/>
        <a:lstStyle/>
        <a:p>
          <a:endParaRPr lang="ru-RU"/>
        </a:p>
      </dgm:t>
    </dgm:pt>
    <dgm:pt modelId="{8232B1D5-C4FB-4F53-B281-8DB68EBA78A7}">
      <dgm:prSet custT="1"/>
      <dgm:spPr>
        <a:solidFill>
          <a:schemeClr val="accent5">
            <a:lumMod val="20000"/>
            <a:lumOff val="80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качестве структурного подразделения образовательной организации </a:t>
          </a:r>
        </a:p>
      </dgm:t>
    </dgm:pt>
    <dgm:pt modelId="{B916D7E4-E3D2-4EEF-AA39-4973082284FE}" type="parTrans" cxnId="{23A44008-D1B2-4650-BCB7-E3B30C695005}">
      <dgm:prSet/>
      <dgm:spPr/>
      <dgm:t>
        <a:bodyPr/>
        <a:lstStyle/>
        <a:p>
          <a:endParaRPr lang="ru-RU"/>
        </a:p>
      </dgm:t>
    </dgm:pt>
    <dgm:pt modelId="{2FB96BF0-7B55-47D5-B605-46AA05475D84}" type="sibTrans" cxnId="{23A44008-D1B2-4650-BCB7-E3B30C695005}">
      <dgm:prSet/>
      <dgm:spPr/>
      <dgm:t>
        <a:bodyPr/>
        <a:lstStyle/>
        <a:p>
          <a:endParaRPr lang="ru-RU"/>
        </a:p>
      </dgm:t>
    </dgm:pt>
    <dgm:pt modelId="{4DC81966-D512-4121-8C91-6009277949EE}">
      <dgm:prSet custT="1"/>
      <dgm:spPr>
        <a:solidFill>
          <a:schemeClr val="accent5">
            <a:lumMod val="20000"/>
            <a:lumOff val="80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качестве общественного объединения без образования юридического лица</a:t>
          </a:r>
        </a:p>
      </dgm:t>
    </dgm:pt>
    <dgm:pt modelId="{F98CC3AF-FA92-42FD-B90D-5A160A32CE4C}" type="parTrans" cxnId="{800B6F02-E543-4D7B-A7D0-1FACEB29FEE7}">
      <dgm:prSet/>
      <dgm:spPr/>
      <dgm:t>
        <a:bodyPr/>
        <a:lstStyle/>
        <a:p>
          <a:endParaRPr lang="ru-RU"/>
        </a:p>
      </dgm:t>
    </dgm:pt>
    <dgm:pt modelId="{DA697461-FCD8-4ACC-940B-2D46E4951DF2}" type="sibTrans" cxnId="{800B6F02-E543-4D7B-A7D0-1FACEB29FEE7}">
      <dgm:prSet/>
      <dgm:spPr/>
      <dgm:t>
        <a:bodyPr/>
        <a:lstStyle/>
        <a:p>
          <a:endParaRPr lang="ru-RU"/>
        </a:p>
      </dgm:t>
    </dgm:pt>
    <dgm:pt modelId="{E2545810-72E7-400D-996D-83C065FA967A}" type="pres">
      <dgm:prSet presAssocID="{FF9AD84A-8565-451F-BCDB-0545265A2A10}" presName="linear" presStyleCnt="0">
        <dgm:presLayoutVars>
          <dgm:dir/>
          <dgm:animLvl val="lvl"/>
          <dgm:resizeHandles val="exact"/>
        </dgm:presLayoutVars>
      </dgm:prSet>
      <dgm:spPr/>
    </dgm:pt>
    <dgm:pt modelId="{DD38A2D5-0305-4097-B467-9A71EAF83758}" type="pres">
      <dgm:prSet presAssocID="{94C721E0-B5CC-4100-827C-23E4E96B30BC}" presName="parentLin" presStyleCnt="0"/>
      <dgm:spPr/>
    </dgm:pt>
    <dgm:pt modelId="{F26B0DA9-F518-437E-B207-F8B9DDC186E3}" type="pres">
      <dgm:prSet presAssocID="{94C721E0-B5CC-4100-827C-23E4E96B30BC}" presName="parentLeftMargin" presStyleLbl="node1" presStyleIdx="0" presStyleCnt="1"/>
      <dgm:spPr/>
    </dgm:pt>
    <dgm:pt modelId="{04B23E45-F1A3-4DD5-9515-DCDD9D77857E}" type="pres">
      <dgm:prSet presAssocID="{94C721E0-B5CC-4100-827C-23E4E96B30BC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E03B0CE8-3419-4162-82A5-D5DE14A1DDB0}" type="pres">
      <dgm:prSet presAssocID="{94C721E0-B5CC-4100-827C-23E4E96B30BC}" presName="negativeSpace" presStyleCnt="0"/>
      <dgm:spPr/>
    </dgm:pt>
    <dgm:pt modelId="{A3772B22-DCAE-4107-ACCF-9E523AC0A94E}" type="pres">
      <dgm:prSet presAssocID="{94C721E0-B5CC-4100-827C-23E4E96B30BC}" presName="childText" presStyleLbl="conFgAcc1" presStyleIdx="0" presStyleCnt="1" custScaleX="100000">
        <dgm:presLayoutVars>
          <dgm:bulletEnabled val="1"/>
        </dgm:presLayoutVars>
      </dgm:prSet>
      <dgm:spPr/>
    </dgm:pt>
  </dgm:ptLst>
  <dgm:cxnLst>
    <dgm:cxn modelId="{800B6F02-E543-4D7B-A7D0-1FACEB29FEE7}" srcId="{94C721E0-B5CC-4100-827C-23E4E96B30BC}" destId="{4DC81966-D512-4121-8C91-6009277949EE}" srcOrd="1" destOrd="0" parTransId="{F98CC3AF-FA92-42FD-B90D-5A160A32CE4C}" sibTransId="{DA697461-FCD8-4ACC-940B-2D46E4951DF2}"/>
    <dgm:cxn modelId="{23A44008-D1B2-4650-BCB7-E3B30C695005}" srcId="{94C721E0-B5CC-4100-827C-23E4E96B30BC}" destId="{8232B1D5-C4FB-4F53-B281-8DB68EBA78A7}" srcOrd="0" destOrd="0" parTransId="{B916D7E4-E3D2-4EEF-AA39-4973082284FE}" sibTransId="{2FB96BF0-7B55-47D5-B605-46AA05475D84}"/>
    <dgm:cxn modelId="{2A591310-9282-4A6B-BEBA-31DCDCF5D55A}" type="presOf" srcId="{4DC81966-D512-4121-8C91-6009277949EE}" destId="{A3772B22-DCAE-4107-ACCF-9E523AC0A94E}" srcOrd="0" destOrd="1" presId="urn:microsoft.com/office/officeart/2005/8/layout/list1"/>
    <dgm:cxn modelId="{A6912C3B-01F4-4F01-896F-40C0EC5AC101}" type="presOf" srcId="{8232B1D5-C4FB-4F53-B281-8DB68EBA78A7}" destId="{A3772B22-DCAE-4107-ACCF-9E523AC0A94E}" srcOrd="0" destOrd="0" presId="urn:microsoft.com/office/officeart/2005/8/layout/list1"/>
    <dgm:cxn modelId="{CFF8BC95-DF2F-4EA8-B95C-157378EAA79F}" type="presOf" srcId="{94C721E0-B5CC-4100-827C-23E4E96B30BC}" destId="{04B23E45-F1A3-4DD5-9515-DCDD9D77857E}" srcOrd="1" destOrd="0" presId="urn:microsoft.com/office/officeart/2005/8/layout/list1"/>
    <dgm:cxn modelId="{EE8D1AA7-9A0E-43EE-A310-0AA5CD5DF0DB}" type="presOf" srcId="{94C721E0-B5CC-4100-827C-23E4E96B30BC}" destId="{F26B0DA9-F518-437E-B207-F8B9DDC186E3}" srcOrd="0" destOrd="0" presId="urn:microsoft.com/office/officeart/2005/8/layout/list1"/>
    <dgm:cxn modelId="{5A2F4AB0-30CA-4DAC-8C32-2911AF8E7707}" type="presOf" srcId="{FF9AD84A-8565-451F-BCDB-0545265A2A10}" destId="{E2545810-72E7-400D-996D-83C065FA967A}" srcOrd="0" destOrd="0" presId="urn:microsoft.com/office/officeart/2005/8/layout/list1"/>
    <dgm:cxn modelId="{14CE15D7-D602-4C1B-A94B-6E1D1262B70E}" srcId="{FF9AD84A-8565-451F-BCDB-0545265A2A10}" destId="{94C721E0-B5CC-4100-827C-23E4E96B30BC}" srcOrd="0" destOrd="0" parTransId="{DED8705A-DAB8-4368-8E39-D5B5DD80ECD9}" sibTransId="{3A5DD119-E8BF-4A3F-8AF3-FA18D06DCAB9}"/>
    <dgm:cxn modelId="{D49A797B-DE90-4733-B415-C356254497BD}" type="presParOf" srcId="{E2545810-72E7-400D-996D-83C065FA967A}" destId="{DD38A2D5-0305-4097-B467-9A71EAF83758}" srcOrd="0" destOrd="0" presId="urn:microsoft.com/office/officeart/2005/8/layout/list1"/>
    <dgm:cxn modelId="{EBE98930-94B4-498D-8322-95829DE0073B}" type="presParOf" srcId="{DD38A2D5-0305-4097-B467-9A71EAF83758}" destId="{F26B0DA9-F518-437E-B207-F8B9DDC186E3}" srcOrd="0" destOrd="0" presId="urn:microsoft.com/office/officeart/2005/8/layout/list1"/>
    <dgm:cxn modelId="{AEBDAFA9-7C3A-402D-9F0E-F6D9F8C5DE01}" type="presParOf" srcId="{DD38A2D5-0305-4097-B467-9A71EAF83758}" destId="{04B23E45-F1A3-4DD5-9515-DCDD9D77857E}" srcOrd="1" destOrd="0" presId="urn:microsoft.com/office/officeart/2005/8/layout/list1"/>
    <dgm:cxn modelId="{65E948F4-421E-4A9D-94EB-1EA4D127715E}" type="presParOf" srcId="{E2545810-72E7-400D-996D-83C065FA967A}" destId="{E03B0CE8-3419-4162-82A5-D5DE14A1DDB0}" srcOrd="1" destOrd="0" presId="urn:microsoft.com/office/officeart/2005/8/layout/list1"/>
    <dgm:cxn modelId="{3A30480D-4D2B-4DFF-ACE5-D10D0340F633}" type="presParOf" srcId="{E2545810-72E7-400D-996D-83C065FA967A}" destId="{A3772B22-DCAE-4107-ACCF-9E523AC0A94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4D9432-BF0F-493F-A593-8C2A5185420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B8CE95-2D2C-4DEB-9045-468967173951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Выборы:</a:t>
          </a:r>
        </a:p>
      </dgm:t>
    </dgm:pt>
    <dgm:pt modelId="{927DC7F8-3778-4569-82CA-88624656FDB7}" type="parTrans" cxnId="{2BA5ADDB-82BF-4394-86D5-E77CAFA94CE2}">
      <dgm:prSet/>
      <dgm:spPr/>
      <dgm:t>
        <a:bodyPr/>
        <a:lstStyle/>
        <a:p>
          <a:endParaRPr lang="ru-RU"/>
        </a:p>
      </dgm:t>
    </dgm:pt>
    <dgm:pt modelId="{646A6D4D-1279-47EF-AD8D-DF9464B5A53C}" type="sibTrans" cxnId="{2BA5ADDB-82BF-4394-86D5-E77CAFA94CE2}">
      <dgm:prSet/>
      <dgm:spPr/>
      <dgm:t>
        <a:bodyPr/>
        <a:lstStyle/>
        <a:p>
          <a:endParaRPr lang="ru-RU"/>
        </a:p>
      </dgm:t>
    </dgm:pt>
    <dgm:pt modelId="{C74476D7-9B96-40C2-B8A6-C748E71836D4}">
      <dgm:prSet custT="1"/>
      <dgm:spPr>
        <a:solidFill>
          <a:schemeClr val="accent5">
            <a:lumMod val="20000"/>
            <a:lumOff val="80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Руководителя ШСК</a:t>
          </a:r>
        </a:p>
      </dgm:t>
    </dgm:pt>
    <dgm:pt modelId="{DCE7C0CF-56E3-49D2-856B-9718DF678C16}" type="parTrans" cxnId="{CD2E8942-1254-4FD5-AC01-525B2F5C71C2}">
      <dgm:prSet/>
      <dgm:spPr/>
      <dgm:t>
        <a:bodyPr/>
        <a:lstStyle/>
        <a:p>
          <a:endParaRPr lang="ru-RU"/>
        </a:p>
      </dgm:t>
    </dgm:pt>
    <dgm:pt modelId="{FC726303-44DE-4E6A-90EE-C462775F9DE2}" type="sibTrans" cxnId="{CD2E8942-1254-4FD5-AC01-525B2F5C71C2}">
      <dgm:prSet/>
      <dgm:spPr/>
      <dgm:t>
        <a:bodyPr/>
        <a:lstStyle/>
        <a:p>
          <a:endParaRPr lang="ru-RU"/>
        </a:p>
      </dgm:t>
    </dgm:pt>
    <dgm:pt modelId="{CE5609AE-3084-4FE3-8A49-16FD72661BF5}">
      <dgm:prSet custT="1"/>
      <dgm:spPr>
        <a:solidFill>
          <a:schemeClr val="accent5">
            <a:lumMod val="20000"/>
            <a:lumOff val="80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Совет ШСК</a:t>
          </a:r>
        </a:p>
      </dgm:t>
    </dgm:pt>
    <dgm:pt modelId="{BD457A36-C6BB-4070-9219-43A2D3004828}" type="parTrans" cxnId="{8B768FAD-2E8D-45BB-8463-5A1B4C762D2A}">
      <dgm:prSet/>
      <dgm:spPr/>
      <dgm:t>
        <a:bodyPr/>
        <a:lstStyle/>
        <a:p>
          <a:endParaRPr lang="ru-RU"/>
        </a:p>
      </dgm:t>
    </dgm:pt>
    <dgm:pt modelId="{9ABBBF9D-B0C9-4BC5-815B-630FC104C119}" type="sibTrans" cxnId="{8B768FAD-2E8D-45BB-8463-5A1B4C762D2A}">
      <dgm:prSet/>
      <dgm:spPr/>
      <dgm:t>
        <a:bodyPr/>
        <a:lstStyle/>
        <a:p>
          <a:endParaRPr lang="ru-RU"/>
        </a:p>
      </dgm:t>
    </dgm:pt>
    <dgm:pt modelId="{1038C5DA-0ABC-48DD-8D30-1FBC23DCB3C2}" type="pres">
      <dgm:prSet presAssocID="{DE4D9432-BF0F-493F-A593-8C2A51854202}" presName="linear" presStyleCnt="0">
        <dgm:presLayoutVars>
          <dgm:dir/>
          <dgm:animLvl val="lvl"/>
          <dgm:resizeHandles val="exact"/>
        </dgm:presLayoutVars>
      </dgm:prSet>
      <dgm:spPr/>
    </dgm:pt>
    <dgm:pt modelId="{74A80678-A0C8-487A-8CEE-2BE50C5C1AF4}" type="pres">
      <dgm:prSet presAssocID="{45B8CE95-2D2C-4DEB-9045-468967173951}" presName="parentLin" presStyleCnt="0"/>
      <dgm:spPr/>
    </dgm:pt>
    <dgm:pt modelId="{1317E1B7-08B1-4198-B1E1-105F161402FE}" type="pres">
      <dgm:prSet presAssocID="{45B8CE95-2D2C-4DEB-9045-468967173951}" presName="parentLeftMargin" presStyleLbl="node1" presStyleIdx="0" presStyleCnt="1"/>
      <dgm:spPr/>
    </dgm:pt>
    <dgm:pt modelId="{FC20DD69-BF6B-44C5-9B53-70C1002CBED3}" type="pres">
      <dgm:prSet presAssocID="{45B8CE95-2D2C-4DEB-9045-468967173951}" presName="parentText" presStyleLbl="node1" presStyleIdx="0" presStyleCnt="1" custScaleY="144132">
        <dgm:presLayoutVars>
          <dgm:chMax val="0"/>
          <dgm:bulletEnabled val="1"/>
        </dgm:presLayoutVars>
      </dgm:prSet>
      <dgm:spPr/>
    </dgm:pt>
    <dgm:pt modelId="{1619793D-AB7D-4BFC-AF35-48FB941628E7}" type="pres">
      <dgm:prSet presAssocID="{45B8CE95-2D2C-4DEB-9045-468967173951}" presName="negativeSpace" presStyleCnt="0"/>
      <dgm:spPr/>
    </dgm:pt>
    <dgm:pt modelId="{B9F4D438-E8D9-4305-821A-907AAFEB9181}" type="pres">
      <dgm:prSet presAssocID="{45B8CE95-2D2C-4DEB-9045-468967173951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CD2E8942-1254-4FD5-AC01-525B2F5C71C2}" srcId="{45B8CE95-2D2C-4DEB-9045-468967173951}" destId="{C74476D7-9B96-40C2-B8A6-C748E71836D4}" srcOrd="0" destOrd="0" parTransId="{DCE7C0CF-56E3-49D2-856B-9718DF678C16}" sibTransId="{FC726303-44DE-4E6A-90EE-C462775F9DE2}"/>
    <dgm:cxn modelId="{CE2F117A-FC7D-4221-9AF5-C7E7F274D480}" type="presOf" srcId="{45B8CE95-2D2C-4DEB-9045-468967173951}" destId="{1317E1B7-08B1-4198-B1E1-105F161402FE}" srcOrd="0" destOrd="0" presId="urn:microsoft.com/office/officeart/2005/8/layout/list1"/>
    <dgm:cxn modelId="{AD8C6A88-89E3-4182-BAA8-BC5AF44C9322}" type="presOf" srcId="{C74476D7-9B96-40C2-B8A6-C748E71836D4}" destId="{B9F4D438-E8D9-4305-821A-907AAFEB9181}" srcOrd="0" destOrd="0" presId="urn:microsoft.com/office/officeart/2005/8/layout/list1"/>
    <dgm:cxn modelId="{8B768FAD-2E8D-45BB-8463-5A1B4C762D2A}" srcId="{45B8CE95-2D2C-4DEB-9045-468967173951}" destId="{CE5609AE-3084-4FE3-8A49-16FD72661BF5}" srcOrd="1" destOrd="0" parTransId="{BD457A36-C6BB-4070-9219-43A2D3004828}" sibTransId="{9ABBBF9D-B0C9-4BC5-815B-630FC104C119}"/>
    <dgm:cxn modelId="{71F831B0-604F-4D42-A29B-6A396942DD02}" type="presOf" srcId="{CE5609AE-3084-4FE3-8A49-16FD72661BF5}" destId="{B9F4D438-E8D9-4305-821A-907AAFEB9181}" srcOrd="0" destOrd="1" presId="urn:microsoft.com/office/officeart/2005/8/layout/list1"/>
    <dgm:cxn modelId="{2BA5ADDB-82BF-4394-86D5-E77CAFA94CE2}" srcId="{DE4D9432-BF0F-493F-A593-8C2A51854202}" destId="{45B8CE95-2D2C-4DEB-9045-468967173951}" srcOrd="0" destOrd="0" parTransId="{927DC7F8-3778-4569-82CA-88624656FDB7}" sibTransId="{646A6D4D-1279-47EF-AD8D-DF9464B5A53C}"/>
    <dgm:cxn modelId="{F18B2CF1-581C-4814-8920-F4AE4C1834B9}" type="presOf" srcId="{DE4D9432-BF0F-493F-A593-8C2A51854202}" destId="{1038C5DA-0ABC-48DD-8D30-1FBC23DCB3C2}" srcOrd="0" destOrd="0" presId="urn:microsoft.com/office/officeart/2005/8/layout/list1"/>
    <dgm:cxn modelId="{B0AE69F1-0D44-4CC7-A79D-174AA7A9E07B}" type="presOf" srcId="{45B8CE95-2D2C-4DEB-9045-468967173951}" destId="{FC20DD69-BF6B-44C5-9B53-70C1002CBED3}" srcOrd="1" destOrd="0" presId="urn:microsoft.com/office/officeart/2005/8/layout/list1"/>
    <dgm:cxn modelId="{6C704912-915E-4489-B203-C5552048E77F}" type="presParOf" srcId="{1038C5DA-0ABC-48DD-8D30-1FBC23DCB3C2}" destId="{74A80678-A0C8-487A-8CEE-2BE50C5C1AF4}" srcOrd="0" destOrd="0" presId="urn:microsoft.com/office/officeart/2005/8/layout/list1"/>
    <dgm:cxn modelId="{F417199F-1FEA-4BDF-A74F-7810A2D4B13A}" type="presParOf" srcId="{74A80678-A0C8-487A-8CEE-2BE50C5C1AF4}" destId="{1317E1B7-08B1-4198-B1E1-105F161402FE}" srcOrd="0" destOrd="0" presId="urn:microsoft.com/office/officeart/2005/8/layout/list1"/>
    <dgm:cxn modelId="{A1106A33-87DE-46B5-8409-FFBA3585363A}" type="presParOf" srcId="{74A80678-A0C8-487A-8CEE-2BE50C5C1AF4}" destId="{FC20DD69-BF6B-44C5-9B53-70C1002CBED3}" srcOrd="1" destOrd="0" presId="urn:microsoft.com/office/officeart/2005/8/layout/list1"/>
    <dgm:cxn modelId="{887D534E-3C4E-446C-BA55-DCD292B630F8}" type="presParOf" srcId="{1038C5DA-0ABC-48DD-8D30-1FBC23DCB3C2}" destId="{1619793D-AB7D-4BFC-AF35-48FB941628E7}" srcOrd="1" destOrd="0" presId="urn:microsoft.com/office/officeart/2005/8/layout/list1"/>
    <dgm:cxn modelId="{D0AC0C86-84EA-458D-B475-4ECAA0D5323C}" type="presParOf" srcId="{1038C5DA-0ABC-48DD-8D30-1FBC23DCB3C2}" destId="{B9F4D438-E8D9-4305-821A-907AAFEB918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F07BB2-66E6-473D-90CA-C8FB62C1A50E}">
      <dsp:nvSpPr>
        <dsp:cNvPr id="0" name=""/>
        <dsp:cNvSpPr/>
      </dsp:nvSpPr>
      <dsp:spPr>
        <a:xfrm>
          <a:off x="1685738" y="329694"/>
          <a:ext cx="2303140" cy="1451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 dirty="0">
              <a:latin typeface="Times New Roman" pitchFamily="18" charset="0"/>
              <a:cs typeface="Times New Roman" pitchFamily="18" charset="0"/>
            </a:rPr>
            <a:t>Вовлечение обучающихся, в том числе с ограниченными возможностями здоровья, в систематические занятия физической культурой и спортом</a:t>
          </a:r>
        </a:p>
      </dsp:txBody>
      <dsp:txXfrm>
        <a:off x="1756610" y="400566"/>
        <a:ext cx="2161396" cy="1310076"/>
      </dsp:txXfrm>
    </dsp:sp>
    <dsp:sp modelId="{5DABD507-70BD-4EFE-9A50-EAB96A83D932}">
      <dsp:nvSpPr>
        <dsp:cNvPr id="0" name=""/>
        <dsp:cNvSpPr/>
      </dsp:nvSpPr>
      <dsp:spPr>
        <a:xfrm>
          <a:off x="697523" y="1055604"/>
          <a:ext cx="4279570" cy="4279570"/>
        </a:xfrm>
        <a:custGeom>
          <a:avLst/>
          <a:gdLst/>
          <a:ahLst/>
          <a:cxnLst/>
          <a:rect l="0" t="0" r="0" b="0"/>
          <a:pathLst>
            <a:path>
              <a:moveTo>
                <a:pt x="3296230" y="339420"/>
              </a:moveTo>
              <a:arcTo wR="2139785" hR="2139785" stAng="18162854" swAng="91436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A5949B-3598-4153-B325-F479DF4C5E43}">
      <dsp:nvSpPr>
        <dsp:cNvPr id="0" name=""/>
        <dsp:cNvSpPr/>
      </dsp:nvSpPr>
      <dsp:spPr>
        <a:xfrm>
          <a:off x="3721017" y="1766610"/>
          <a:ext cx="2302695" cy="15350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Times New Roman" pitchFamily="18" charset="0"/>
              <a:cs typeface="Times New Roman" pitchFamily="18" charset="0"/>
            </a:rPr>
            <a:t>Содействие в создании условий для систематических занятий физической культурой </a:t>
          </a:r>
        </a:p>
      </dsp:txBody>
      <dsp:txXfrm>
        <a:off x="3795954" y="1841547"/>
        <a:ext cx="2152821" cy="1385224"/>
      </dsp:txXfrm>
    </dsp:sp>
    <dsp:sp modelId="{8BB3A4F8-14FA-47C4-82E3-FB8CCDDAC50B}">
      <dsp:nvSpPr>
        <dsp:cNvPr id="0" name=""/>
        <dsp:cNvSpPr/>
      </dsp:nvSpPr>
      <dsp:spPr>
        <a:xfrm>
          <a:off x="697523" y="1055604"/>
          <a:ext cx="4279570" cy="4279570"/>
        </a:xfrm>
        <a:custGeom>
          <a:avLst/>
          <a:gdLst/>
          <a:ahLst/>
          <a:cxnLst/>
          <a:rect l="0" t="0" r="0" b="0"/>
          <a:pathLst>
            <a:path>
              <a:moveTo>
                <a:pt x="4276441" y="2255461"/>
              </a:moveTo>
              <a:arcTo wR="2139785" hR="2139785" stAng="185934" swAng="148751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4C31D9-B21E-492D-8B89-7E9CBA5FE907}">
      <dsp:nvSpPr>
        <dsp:cNvPr id="0" name=""/>
        <dsp:cNvSpPr/>
      </dsp:nvSpPr>
      <dsp:spPr>
        <a:xfrm>
          <a:off x="2978101" y="4204628"/>
          <a:ext cx="2233882" cy="1443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Times New Roman" pitchFamily="18" charset="0"/>
              <a:cs typeface="Times New Roman" pitchFamily="18" charset="0"/>
            </a:rPr>
            <a:t>Развитие волонтерского движения по пропаганде здорового </a:t>
          </a:r>
          <a:r>
            <a:rPr lang="ru-RU" sz="1400" b="1" kern="1200">
              <a:latin typeface="Times New Roman" pitchFamily="18" charset="0"/>
              <a:cs typeface="Times New Roman" pitchFamily="18" charset="0"/>
            </a:rPr>
            <a:t>образа жизн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48580" y="4275107"/>
        <a:ext cx="2092924" cy="1302809"/>
      </dsp:txXfrm>
    </dsp:sp>
    <dsp:sp modelId="{76D6A279-E268-4FF5-8B39-3178000AF908}">
      <dsp:nvSpPr>
        <dsp:cNvPr id="0" name=""/>
        <dsp:cNvSpPr/>
      </dsp:nvSpPr>
      <dsp:spPr>
        <a:xfrm>
          <a:off x="729390" y="1053742"/>
          <a:ext cx="4279570" cy="4279570"/>
        </a:xfrm>
        <a:custGeom>
          <a:avLst/>
          <a:gdLst/>
          <a:ahLst/>
          <a:cxnLst/>
          <a:rect l="0" t="0" r="0" b="0"/>
          <a:pathLst>
            <a:path>
              <a:moveTo>
                <a:pt x="2246300" y="4276917"/>
              </a:moveTo>
              <a:arcTo wR="2139785" hR="2139785" stAng="5228802" swAng="38005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F957F0-66C8-4875-9FB7-BF2828494E5B}">
      <dsp:nvSpPr>
        <dsp:cNvPr id="0" name=""/>
        <dsp:cNvSpPr/>
      </dsp:nvSpPr>
      <dsp:spPr>
        <a:xfrm>
          <a:off x="462731" y="4221677"/>
          <a:ext cx="2274112" cy="14298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 dirty="0">
              <a:latin typeface="Times New Roman" pitchFamily="18" charset="0"/>
              <a:cs typeface="Times New Roman" pitchFamily="18" charset="0"/>
            </a:rPr>
            <a:t>Пропаганда здорового образа жизни, занятий физической культурой и спортом</a:t>
          </a:r>
        </a:p>
      </dsp:txBody>
      <dsp:txXfrm>
        <a:off x="532531" y="4291477"/>
        <a:ext cx="2134512" cy="1290268"/>
      </dsp:txXfrm>
    </dsp:sp>
    <dsp:sp modelId="{0C2303EC-DD66-40B0-83B6-B1332639CC98}">
      <dsp:nvSpPr>
        <dsp:cNvPr id="0" name=""/>
        <dsp:cNvSpPr/>
      </dsp:nvSpPr>
      <dsp:spPr>
        <a:xfrm>
          <a:off x="733507" y="1116227"/>
          <a:ext cx="4279570" cy="4279570"/>
        </a:xfrm>
        <a:custGeom>
          <a:avLst/>
          <a:gdLst/>
          <a:ahLst/>
          <a:cxnLst/>
          <a:rect l="0" t="0" r="0" b="0"/>
          <a:pathLst>
            <a:path>
              <a:moveTo>
                <a:pt x="226029" y="3096977"/>
              </a:moveTo>
              <a:arcTo wR="2139785" hR="2139785" stAng="9205645" swAng="150570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2D8172-57F0-4BB5-B7F3-22DBFF2DACCF}">
      <dsp:nvSpPr>
        <dsp:cNvPr id="0" name=""/>
        <dsp:cNvSpPr/>
      </dsp:nvSpPr>
      <dsp:spPr>
        <a:xfrm>
          <a:off x="-269659" y="1766606"/>
          <a:ext cx="2214937" cy="15350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 dirty="0">
              <a:latin typeface="Times New Roman" pitchFamily="18" charset="0"/>
              <a:cs typeface="Times New Roman" pitchFamily="18" charset="0"/>
            </a:rPr>
            <a:t>Организация и проведение спортивно-массовых, физкультурно-оздоровительных мероприятий в общеобразовательной организации</a:t>
          </a:r>
        </a:p>
      </dsp:txBody>
      <dsp:txXfrm>
        <a:off x="-194722" y="1841543"/>
        <a:ext cx="2065063" cy="1385224"/>
      </dsp:txXfrm>
    </dsp:sp>
    <dsp:sp modelId="{689D621D-EBCF-4427-80E6-027B1AB2FC22}">
      <dsp:nvSpPr>
        <dsp:cNvPr id="0" name=""/>
        <dsp:cNvSpPr/>
      </dsp:nvSpPr>
      <dsp:spPr>
        <a:xfrm>
          <a:off x="807592" y="980396"/>
          <a:ext cx="4279570" cy="4279570"/>
        </a:xfrm>
        <a:custGeom>
          <a:avLst/>
          <a:gdLst/>
          <a:ahLst/>
          <a:cxnLst/>
          <a:rect l="0" t="0" r="0" b="0"/>
          <a:pathLst>
            <a:path>
              <a:moveTo>
                <a:pt x="485975" y="781994"/>
              </a:moveTo>
              <a:arcTo wR="2139785" hR="2139785" stAng="13163176" swAng="8603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777D5-726E-4969-B179-1A0B5B61BC7C}">
      <dsp:nvSpPr>
        <dsp:cNvPr id="0" name=""/>
        <dsp:cNvSpPr/>
      </dsp:nvSpPr>
      <dsp:spPr>
        <a:xfrm>
          <a:off x="-6671029" y="-1019043"/>
          <a:ext cx="7931361" cy="7931361"/>
        </a:xfrm>
        <a:prstGeom prst="blockArc">
          <a:avLst>
            <a:gd name="adj1" fmla="val 18900000"/>
            <a:gd name="adj2" fmla="val 2700000"/>
            <a:gd name="adj3" fmla="val 272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96B004-355C-4159-94FB-1C54CB964219}">
      <dsp:nvSpPr>
        <dsp:cNvPr id="0" name=""/>
        <dsp:cNvSpPr/>
      </dsp:nvSpPr>
      <dsp:spPr>
        <a:xfrm>
          <a:off x="375948" y="185983"/>
          <a:ext cx="6940093" cy="699431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5117" tIns="33020" rIns="33020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rgbClr val="002060"/>
              </a:solidFill>
              <a:effectLst/>
              <a:latin typeface="Times New Roman"/>
              <a:ea typeface="Times New Roman"/>
            </a:rPr>
            <a:t>Создание условий для развития массовых и индивидуальных форм физкультурно-оздоровительной и спортивной работы в общеобразовательной организации, </a:t>
          </a:r>
          <a:r>
            <a:rPr lang="ru-RU" sz="1300" kern="1200" dirty="0">
              <a:solidFill>
                <a:srgbClr val="002060"/>
              </a:solidFill>
              <a:effectLst/>
              <a:latin typeface="Times New Roman"/>
            </a:rPr>
            <a:t>в том числе для лиц с ограниченными возможностями здоровья</a:t>
          </a:r>
          <a:endParaRPr lang="ru-RU" sz="1300" kern="1200" dirty="0">
            <a:solidFill>
              <a:srgbClr val="002060"/>
            </a:solidFill>
          </a:endParaRPr>
        </a:p>
      </dsp:txBody>
      <dsp:txXfrm>
        <a:off x="375948" y="185983"/>
        <a:ext cx="6940093" cy="699431"/>
      </dsp:txXfrm>
    </dsp:sp>
    <dsp:sp modelId="{FAE2CE50-AB88-44DD-90BF-F5CD9631448A}">
      <dsp:nvSpPr>
        <dsp:cNvPr id="0" name=""/>
        <dsp:cNvSpPr/>
      </dsp:nvSpPr>
      <dsp:spPr>
        <a:xfrm>
          <a:off x="66186" y="200960"/>
          <a:ext cx="669476" cy="6694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9721A6-A6B6-4582-A299-C788624EF803}">
      <dsp:nvSpPr>
        <dsp:cNvPr id="0" name=""/>
        <dsp:cNvSpPr/>
      </dsp:nvSpPr>
      <dsp:spPr>
        <a:xfrm>
          <a:off x="863363" y="1018053"/>
          <a:ext cx="6450279" cy="642975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5117" tIns="33020" rIns="33020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solidFill>
                <a:srgbClr val="002060"/>
              </a:solidFill>
              <a:effectLst/>
              <a:latin typeface="Times New Roman"/>
            </a:rPr>
            <a:t>Организация и проведение физкультурно-спортивных мероприятий различного уровня, социально-значимых мероприятий, подготовку обучающихся к выполнению требований Всероссийского физкультурно-спортивного комплекса «Готов к труду и обороне» (ГТО)</a:t>
          </a:r>
          <a:endParaRPr lang="ru-RU" sz="1300" kern="1200" dirty="0">
            <a:solidFill>
              <a:srgbClr val="002060"/>
            </a:solidFill>
            <a:effectLst/>
            <a:latin typeface="Times New Roman"/>
            <a:ea typeface="Times New Roman"/>
          </a:endParaRPr>
        </a:p>
      </dsp:txBody>
      <dsp:txXfrm>
        <a:off x="863363" y="1018053"/>
        <a:ext cx="6450279" cy="642975"/>
      </dsp:txXfrm>
    </dsp:sp>
    <dsp:sp modelId="{3870711C-69A2-49C7-BD44-7B8F0C3CDEF1}">
      <dsp:nvSpPr>
        <dsp:cNvPr id="0" name=""/>
        <dsp:cNvSpPr/>
      </dsp:nvSpPr>
      <dsp:spPr>
        <a:xfrm>
          <a:off x="551203" y="1004803"/>
          <a:ext cx="669476" cy="6694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A9520A-1A35-441D-954F-D30C5C1A1A8C}">
      <dsp:nvSpPr>
        <dsp:cNvPr id="0" name=""/>
        <dsp:cNvSpPr/>
      </dsp:nvSpPr>
      <dsp:spPr>
        <a:xfrm>
          <a:off x="1151728" y="1821315"/>
          <a:ext cx="6139336" cy="64295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5117" tIns="33020" rIns="33020" bIns="330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kern="1200" dirty="0">
              <a:solidFill>
                <a:srgbClr val="002060"/>
              </a:solidFill>
              <a:effectLst/>
              <a:latin typeface="Times New Roman"/>
            </a:rPr>
            <a:t>Подготовка и формирование команд общеобразовательной организации по видам спорта и обеспечение их участия в соревнованиях различного уровня</a:t>
          </a:r>
        </a:p>
      </dsp:txBody>
      <dsp:txXfrm>
        <a:off x="1151728" y="1821315"/>
        <a:ext cx="6139336" cy="642959"/>
      </dsp:txXfrm>
    </dsp:sp>
    <dsp:sp modelId="{77D4E97B-01DE-4132-B50B-6CBAA58F022B}">
      <dsp:nvSpPr>
        <dsp:cNvPr id="0" name=""/>
        <dsp:cNvSpPr/>
      </dsp:nvSpPr>
      <dsp:spPr>
        <a:xfrm>
          <a:off x="816990" y="1808056"/>
          <a:ext cx="669476" cy="6694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AEB2A2-BB58-45C6-900C-B5ADC31818BC}">
      <dsp:nvSpPr>
        <dsp:cNvPr id="0" name=""/>
        <dsp:cNvSpPr/>
      </dsp:nvSpPr>
      <dsp:spPr>
        <a:xfrm>
          <a:off x="1236591" y="2621558"/>
          <a:ext cx="6054473" cy="65015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5117" tIns="33020" rIns="33020" bIns="330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kern="1200" dirty="0">
              <a:solidFill>
                <a:srgbClr val="002060"/>
              </a:solidFill>
              <a:effectLst/>
              <a:latin typeface="Times New Roman"/>
              <a:ea typeface="Times New Roman"/>
              <a:cs typeface="+mn-cs"/>
            </a:rPr>
            <a:t>Подготовка предложений по совершенствованию системы физической культуры и спорта (в том числе развитию материально-технической базы) в общеобразовательной организации</a:t>
          </a:r>
        </a:p>
      </dsp:txBody>
      <dsp:txXfrm>
        <a:off x="1236591" y="2621558"/>
        <a:ext cx="6054473" cy="650157"/>
      </dsp:txXfrm>
    </dsp:sp>
    <dsp:sp modelId="{DD27985B-F805-430D-9997-0734F6D4D14F}">
      <dsp:nvSpPr>
        <dsp:cNvPr id="0" name=""/>
        <dsp:cNvSpPr/>
      </dsp:nvSpPr>
      <dsp:spPr>
        <a:xfrm>
          <a:off x="901853" y="2611899"/>
          <a:ext cx="669476" cy="6694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F27B40-B778-40ED-8CBE-C027DA41C376}">
      <dsp:nvSpPr>
        <dsp:cNvPr id="0" name=""/>
        <dsp:cNvSpPr/>
      </dsp:nvSpPr>
      <dsp:spPr>
        <a:xfrm>
          <a:off x="1151728" y="3482622"/>
          <a:ext cx="6139336" cy="535714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5117" tIns="33020" rIns="33020" bIns="330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kern="1200" dirty="0">
              <a:solidFill>
                <a:srgbClr val="002060"/>
              </a:solidFill>
              <a:effectLst/>
              <a:latin typeface="Times New Roman"/>
            </a:rPr>
            <a:t>Поощрение обучающихся, добившихся высоких показателей в физкультурно-спортивной работе</a:t>
          </a:r>
          <a:endParaRPr lang="ru-RU" sz="1300" kern="1200" dirty="0">
            <a:solidFill>
              <a:srgbClr val="002060"/>
            </a:solidFill>
            <a:effectLst/>
            <a:latin typeface="Times New Roman"/>
            <a:ea typeface="Times New Roman"/>
          </a:endParaRPr>
        </a:p>
      </dsp:txBody>
      <dsp:txXfrm>
        <a:off x="1151728" y="3482622"/>
        <a:ext cx="6139336" cy="535714"/>
      </dsp:txXfrm>
    </dsp:sp>
    <dsp:sp modelId="{42B508CB-6524-43AF-94B3-F4ABB92C76F9}">
      <dsp:nvSpPr>
        <dsp:cNvPr id="0" name=""/>
        <dsp:cNvSpPr/>
      </dsp:nvSpPr>
      <dsp:spPr>
        <a:xfrm>
          <a:off x="816990" y="3415742"/>
          <a:ext cx="669476" cy="6694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B7CE6D-CDD4-4140-8425-E47768BEE46F}">
      <dsp:nvSpPr>
        <dsp:cNvPr id="0" name=""/>
        <dsp:cNvSpPr/>
      </dsp:nvSpPr>
      <dsp:spPr>
        <a:xfrm>
          <a:off x="885941" y="4241843"/>
          <a:ext cx="6405123" cy="623780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5117" tIns="33020" rIns="33020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ru-RU" sz="1300" kern="1200" dirty="0">
              <a:solidFill>
                <a:srgbClr val="002060"/>
              </a:solidFill>
              <a:effectLst/>
              <a:latin typeface="Times New Roman"/>
              <a:ea typeface="Times New Roman"/>
            </a:rPr>
            <a:t>Взаимодействие со школьными спортивными  клубами других общеобразовательных организаций, обще</a:t>
          </a:r>
          <a:r>
            <a:rPr lang="ru-RU" sz="1300" kern="1200" dirty="0">
              <a:solidFill>
                <a:srgbClr val="002060"/>
              </a:solidFill>
              <a:effectLst/>
              <a:latin typeface="Times New Roman"/>
            </a:rPr>
            <a:t>образовательными организациями, учреждениями физической культуры и спорта, общественными организациями</a:t>
          </a:r>
          <a:endParaRPr lang="ru-RU" sz="1300" kern="1200" dirty="0">
            <a:solidFill>
              <a:srgbClr val="002060"/>
            </a:solidFill>
            <a:effectLst/>
            <a:latin typeface="Times New Roman"/>
            <a:ea typeface="Times New Roman"/>
          </a:endParaRPr>
        </a:p>
      </dsp:txBody>
      <dsp:txXfrm>
        <a:off x="885941" y="4241843"/>
        <a:ext cx="6405123" cy="623780"/>
      </dsp:txXfrm>
    </dsp:sp>
    <dsp:sp modelId="{3E811430-E23D-443A-BCA1-0835842B2F8C}">
      <dsp:nvSpPr>
        <dsp:cNvPr id="0" name=""/>
        <dsp:cNvSpPr/>
      </dsp:nvSpPr>
      <dsp:spPr>
        <a:xfrm>
          <a:off x="551203" y="4218995"/>
          <a:ext cx="669476" cy="6694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C42FAE-CF84-42AA-92E7-CBB36D2C7654}">
      <dsp:nvSpPr>
        <dsp:cNvPr id="0" name=""/>
        <dsp:cNvSpPr/>
      </dsp:nvSpPr>
      <dsp:spPr>
        <a:xfrm>
          <a:off x="400924" y="5055832"/>
          <a:ext cx="6890139" cy="6034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5117" tIns="33020" rIns="33020" bIns="330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kern="1200" dirty="0">
              <a:solidFill>
                <a:srgbClr val="002060"/>
              </a:solidFill>
              <a:effectLst/>
              <a:latin typeface="Times New Roman"/>
              <a:ea typeface="Times New Roman"/>
              <a:cs typeface="+mn-cs"/>
            </a:rPr>
            <a:t>Организация и проведение </a:t>
          </a:r>
          <a:r>
            <a:rPr lang="ru-RU" sz="1300" kern="1200" dirty="0">
              <a:solidFill>
                <a:srgbClr val="002060"/>
              </a:solidFill>
              <a:effectLst/>
              <a:latin typeface="Times New Roman"/>
              <a:cs typeface="+mn-cs"/>
            </a:rPr>
            <a:t>информационно-пропагандистской деятельности, воспитание физических и морально-волевых качеств, социальной активности школьного сообщества</a:t>
          </a:r>
          <a:endParaRPr lang="ru-RU" sz="1300" kern="1200" dirty="0">
            <a:solidFill>
              <a:srgbClr val="002060"/>
            </a:solidFill>
            <a:effectLst/>
            <a:latin typeface="Times New Roman"/>
            <a:ea typeface="Times New Roman"/>
            <a:cs typeface="+mn-cs"/>
          </a:endParaRPr>
        </a:p>
      </dsp:txBody>
      <dsp:txXfrm>
        <a:off x="400924" y="5055832"/>
        <a:ext cx="6890139" cy="603487"/>
      </dsp:txXfrm>
    </dsp:sp>
    <dsp:sp modelId="{4B0D482C-10FE-4197-998C-23ECBD45391D}">
      <dsp:nvSpPr>
        <dsp:cNvPr id="0" name=""/>
        <dsp:cNvSpPr/>
      </dsp:nvSpPr>
      <dsp:spPr>
        <a:xfrm>
          <a:off x="66186" y="5022838"/>
          <a:ext cx="669476" cy="6694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ED8B97-CC47-44A3-B63C-534ED978641D}">
      <dsp:nvSpPr>
        <dsp:cNvPr id="0" name=""/>
        <dsp:cNvSpPr/>
      </dsp:nvSpPr>
      <dsp:spPr>
        <a:xfrm>
          <a:off x="0" y="285605"/>
          <a:ext cx="10456503" cy="1412775"/>
        </a:xfrm>
        <a:prstGeom prst="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7287" tIns="479044" rIns="83728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Против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Воздержались</a:t>
          </a:r>
        </a:p>
      </dsp:txBody>
      <dsp:txXfrm>
        <a:off x="0" y="285605"/>
        <a:ext cx="10456503" cy="1412775"/>
      </dsp:txXfrm>
    </dsp:sp>
    <dsp:sp modelId="{A84F8FEF-E101-4BBC-B84E-03999DD94948}">
      <dsp:nvSpPr>
        <dsp:cNvPr id="0" name=""/>
        <dsp:cNvSpPr/>
      </dsp:nvSpPr>
      <dsp:spPr>
        <a:xfrm>
          <a:off x="564051" y="102326"/>
          <a:ext cx="7544394" cy="615076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439" tIns="0" rIns="28543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ШСК: </a:t>
          </a:r>
        </a:p>
      </dsp:txBody>
      <dsp:txXfrm>
        <a:off x="594077" y="132352"/>
        <a:ext cx="7484342" cy="5550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772B22-DCAE-4107-ACCF-9E523AC0A94E}">
      <dsp:nvSpPr>
        <dsp:cNvPr id="0" name=""/>
        <dsp:cNvSpPr/>
      </dsp:nvSpPr>
      <dsp:spPr>
        <a:xfrm>
          <a:off x="0" y="281604"/>
          <a:ext cx="10488162" cy="1047375"/>
        </a:xfrm>
        <a:prstGeom prst="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998" tIns="395732" rIns="81399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качестве структурного подразделения образовательной организации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качестве общественного объединения без образования юридического лица</a:t>
          </a:r>
        </a:p>
      </dsp:txBody>
      <dsp:txXfrm>
        <a:off x="0" y="281604"/>
        <a:ext cx="10488162" cy="1047375"/>
      </dsp:txXfrm>
    </dsp:sp>
    <dsp:sp modelId="{04B23E45-F1A3-4DD5-9515-DCDD9D77857E}">
      <dsp:nvSpPr>
        <dsp:cNvPr id="0" name=""/>
        <dsp:cNvSpPr/>
      </dsp:nvSpPr>
      <dsp:spPr>
        <a:xfrm>
          <a:off x="524408" y="1164"/>
          <a:ext cx="7341713" cy="56088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499" tIns="0" rIns="27749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Выбор формы создания и осуществления деятельности ШСК: </a:t>
          </a:r>
        </a:p>
      </dsp:txBody>
      <dsp:txXfrm>
        <a:off x="551788" y="28544"/>
        <a:ext cx="7286953" cy="5061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4D438-E8D9-4305-821A-907AAFEB9181}">
      <dsp:nvSpPr>
        <dsp:cNvPr id="0" name=""/>
        <dsp:cNvSpPr/>
      </dsp:nvSpPr>
      <dsp:spPr>
        <a:xfrm>
          <a:off x="0" y="330201"/>
          <a:ext cx="10488162" cy="883575"/>
        </a:xfrm>
        <a:prstGeom prst="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998" tIns="229108" rIns="81399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Руководителя ШСК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Совет ШСК</a:t>
          </a:r>
        </a:p>
      </dsp:txBody>
      <dsp:txXfrm>
        <a:off x="0" y="330201"/>
        <a:ext cx="10488162" cy="883575"/>
      </dsp:txXfrm>
    </dsp:sp>
    <dsp:sp modelId="{FC20DD69-BF6B-44C5-9B53-70C1002CBED3}">
      <dsp:nvSpPr>
        <dsp:cNvPr id="0" name=""/>
        <dsp:cNvSpPr/>
      </dsp:nvSpPr>
      <dsp:spPr>
        <a:xfrm>
          <a:off x="523895" y="24535"/>
          <a:ext cx="7334543" cy="468025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499" tIns="0" rIns="27749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Выборы:</a:t>
          </a:r>
        </a:p>
      </dsp:txBody>
      <dsp:txXfrm>
        <a:off x="546742" y="47382"/>
        <a:ext cx="7288849" cy="4223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72DC7C-8495-4057-9F6D-31522E6996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BE12EE8-7301-4621-BED8-A1E7346AF1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6B56B3-799B-46BB-951E-CE181F946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0AA7-5CAD-4C5E-9DF1-0F2B179AB065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67D63B-3B96-435C-A007-1238B6D7A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8928AE-B2A9-426F-9D04-C97945D52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36FC-5D81-4079-A48C-CBFCEAD0DA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030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268A94-6C8E-4624-8218-F356E6244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3BF0BAB-462C-47D7-91E6-35D0C513F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459071-BEB3-4D93-88F1-20A3AE45F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0AA7-5CAD-4C5E-9DF1-0F2B179AB065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36A720-095A-4E34-A10C-FCB426DCE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73DE85-E594-4C07-B11E-E8DDC7993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36FC-5D81-4079-A48C-CBFCEAD0DA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338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455FCE8-3068-4D79-B983-09882190A6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5113D28-BF38-444A-8107-1CC1042C7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97057A-9C84-4E8E-BB84-CE9390515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0AA7-5CAD-4C5E-9DF1-0F2B179AB065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BBDA68-0869-47BA-AFA7-F21075648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20DDFF-3D31-4968-B27D-54402D09F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36FC-5D81-4079-A48C-CBFCEAD0DA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61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F38515-7AE7-4B3A-9F6E-BD3ECB3D9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8202AC-995A-4C95-871F-B8C91870D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058DAE-7FE4-407A-AA2C-EE1C098FE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0AA7-5CAD-4C5E-9DF1-0F2B179AB065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3BE49A-5C9D-47C5-A605-7FB4B9E3B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514C2D-4986-4FC5-BD57-CF5A00529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36FC-5D81-4079-A48C-CBFCEAD0DA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897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A6237C-4B8D-450E-99F6-A15AD423A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7BF8AB-B138-4530-89AA-DD3795FF6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714A38-6CD8-4FD8-8D5C-55BE6FDF3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0AA7-5CAD-4C5E-9DF1-0F2B179AB065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DD412B-6158-4CAF-AB43-AA3C91F5B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AF4867-C546-4F46-9DF0-5A3B71BED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36FC-5D81-4079-A48C-CBFCEAD0DA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28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9EA9B9-CF14-4E46-B2B9-0DD5D5EA2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BF9BA0-A50D-43C0-BF3B-1E58AC076E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F31AE0-6967-45A9-B6F9-DA7D31F15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124E43-8219-4482-8F48-51C026001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0AA7-5CAD-4C5E-9DF1-0F2B179AB065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0A510CE-9597-403E-B10E-58E447293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364AE4-2982-4DB9-BF54-061943BEB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36FC-5D81-4079-A48C-CBFCEAD0DA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68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C1B886-1D5C-40CA-A67C-4147500A5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75A227-4B95-41D2-80F4-C6B321046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C29BE36-10D4-4B28-B384-0E850160E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55D28B2-0101-4F74-A598-25FF963111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4BF9975-A578-4B6F-889F-230A38090A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BBB66CE-A68C-4FDE-93A1-F5846FA8A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0AA7-5CAD-4C5E-9DF1-0F2B179AB065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736B1BB-C79A-465D-9E51-724555F92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B04EA90-F816-4591-9A98-03312D601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36FC-5D81-4079-A48C-CBFCEAD0DA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254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1184AD-D3B6-40D4-A22B-E71433A16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22CDF28-0C3E-4E0F-A034-B2D7258D8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0AA7-5CAD-4C5E-9DF1-0F2B179AB065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B7426EC-1340-49B2-9B3C-D24F4027D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2823BCE-76C3-4466-835D-AF60954BF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36FC-5D81-4079-A48C-CBFCEAD0DA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43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3FB3A70-8A42-4163-8F62-BFA4E5FA1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0AA7-5CAD-4C5E-9DF1-0F2B179AB065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5DB1244-4DB6-40C8-AC51-23D495133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E1B2A39-D534-4089-AA09-E9370C603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36FC-5D81-4079-A48C-CBFCEAD0DA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4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875991-064D-4E55-8E35-84AD71CA0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3B9B6E-E1CC-4619-BF87-9C2E37804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6D4B0A-9DC7-4CBF-B4C9-F125B6F5D3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95BEE3-A5BA-4217-B184-000598BB3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0AA7-5CAD-4C5E-9DF1-0F2B179AB065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CFD9356-BF05-4D42-A8E8-F4939FBFD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D3E1169-24D0-4B54-BCB5-036CC7E20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36FC-5D81-4079-A48C-CBFCEAD0DA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122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8D2597-EFD1-4200-95F2-A3B0F711A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33A565C-8BEE-49CD-B2C1-9F7582D771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5CF1398-7236-4328-8159-E92B137582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7C06DA-F530-4EBD-81CA-FAB805736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0AA7-5CAD-4C5E-9DF1-0F2B179AB065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2860BE-1BE8-4D52-8009-CCB5ECBFC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DACF19-A3E2-44B5-8E1E-439F92AB6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336FC-5D81-4079-A48C-CBFCEAD0DA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124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2100CB-47E9-4481-82CA-45267461A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4946ED-44C1-4E22-8A26-D5653AF49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75715E-53E1-494C-9E51-C649BB4B54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D0AA7-5CAD-4C5E-9DF1-0F2B179AB065}" type="datetimeFigureOut">
              <a:rPr lang="ru-RU" smtClean="0"/>
              <a:t>27.09.2021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64DC97-A7C1-4498-BB4A-420FC7A961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CFA324-D0A2-4D87-81BA-64052541BB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336FC-5D81-4079-A48C-CBFCEAD0DA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51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" Type="http://schemas.openxmlformats.org/officeDocument/2006/relationships/image" Target="../media/image3.png"/><Relationship Id="rId16" Type="http://schemas.openxmlformats.org/officeDocument/2006/relationships/diagramColors" Target="../diagrams/colors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7C383A-54B2-40D1-A9EA-47628A06A1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397902"/>
            <a:ext cx="10477849" cy="4572788"/>
          </a:xfrm>
        </p:spPr>
        <p:txBody>
          <a:bodyPr anchor="ctr"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ШСК как основа развития системы физкультурно-спортивного воспитания в общеобразовательных учреждениях.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95F87C-3DCF-496C-982E-13777C308A3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8" b="12168"/>
          <a:stretch/>
        </p:blipFill>
        <p:spPr bwMode="auto">
          <a:xfrm>
            <a:off x="0" y="109056"/>
            <a:ext cx="2088859" cy="128884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2A49EA8-2C62-4633-8E0B-D6FA6315CFF7}"/>
              </a:ext>
            </a:extLst>
          </p:cNvPr>
          <p:cNvSpPr txBox="1"/>
          <p:nvPr/>
        </p:nvSpPr>
        <p:spPr>
          <a:xfrm>
            <a:off x="3047198" y="5970690"/>
            <a:ext cx="60976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год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B09B29F-567E-4766-BB67-B590171220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71" r="11893"/>
          <a:stretch/>
        </p:blipFill>
        <p:spPr>
          <a:xfrm>
            <a:off x="9943751" y="0"/>
            <a:ext cx="2088859" cy="1438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182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C2C69729-11F6-411F-8E5B-598262FF8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610" y="130278"/>
            <a:ext cx="11939149" cy="938126"/>
          </a:xfr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anchor="ctr">
            <a:norm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нормативные правовые акты, необходимые для создания и деятельности</a:t>
            </a:r>
            <a:b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школьного спортивного клуба</a:t>
            </a:r>
            <a:endParaRPr lang="ru-RU" sz="6600" b="1" dirty="0">
              <a:solidFill>
                <a:srgbClr val="002060"/>
              </a:solidFill>
            </a:endParaRPr>
          </a:p>
        </p:txBody>
      </p:sp>
      <p:pic>
        <p:nvPicPr>
          <p:cNvPr id="6" name="Picture 3" descr="ЛОГО 1">
            <a:extLst>
              <a:ext uri="{FF2B5EF4-FFF2-40B4-BE49-F238E27FC236}">
                <a16:creationId xmlns:a16="http://schemas.microsoft.com/office/drawing/2014/main" id="{51BA7BFB-6449-4F8F-8324-9734B6A73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2380" y="233956"/>
            <a:ext cx="776010" cy="73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9646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0F2EF16-84F0-48C7-8BFD-EBF5D7332EA8}"/>
              </a:ext>
            </a:extLst>
          </p:cNvPr>
          <p:cNvSpPr txBox="1"/>
          <p:nvPr/>
        </p:nvSpPr>
        <p:spPr>
          <a:xfrm>
            <a:off x="396153" y="1619749"/>
            <a:ext cx="11454062" cy="4539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Федеральный закон от 29 декабря 2012 г № 273 – ФЗ «Об образовании в Российской Федерации»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ru-RU" sz="17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Федеральный закон от 4 декабря 2007г. №329-ФЗ «О физической культуре в Российской Федерации»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ru-RU" sz="17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«Стратегия развития физической культуры и спорта в Российской Федерации на период до 2030 года» утверждена распоряжением Правительства Российской Федерации от 24 ноября 2020 года </a:t>
            </a:r>
            <a:b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№ 3081-р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endParaRPr lang="ru-RU" sz="17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Перечень поручений Президента РФ по итогам заседания Совета по развитию физической культуры и спорта от 10 октября 2019 г.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Пр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-2397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7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«Межотраслевая программа развития школьного спорта до 2024 года» утверждена приказом Минспорта России и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Минпросвещения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России от «17» февраля 2021 г. № 89/56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7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Приказ Минобрнауки России от 23 марта 2020 года № 117 «Об утверждении порядка осуществления деятельности школьных спортивных клубов (в том числе в виде общественных объединений), не являющихся юридическими лицами»</a:t>
            </a:r>
          </a:p>
        </p:txBody>
      </p:sp>
    </p:spTree>
    <p:extLst>
      <p:ext uri="{BB962C8B-B14F-4D97-AF65-F5344CB8AC3E}">
        <p14:creationId xmlns:p14="http://schemas.microsoft.com/office/powerpoint/2010/main" val="28670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C2C69729-11F6-411F-8E5B-598262FF8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610" y="130278"/>
            <a:ext cx="11939149" cy="938126"/>
          </a:xfr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anchor="ctr">
            <a:normAutofit/>
          </a:bodyPr>
          <a:lstStyle/>
          <a:p>
            <a:r>
              <a:rPr lang="ru-RU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деятельности ШСК</a:t>
            </a:r>
            <a:endParaRPr lang="ru-RU" sz="6600" b="1" dirty="0">
              <a:solidFill>
                <a:srgbClr val="002060"/>
              </a:solidFill>
            </a:endParaRPr>
          </a:p>
        </p:txBody>
      </p:sp>
      <p:pic>
        <p:nvPicPr>
          <p:cNvPr id="6" name="Picture 3" descr="ЛОГО 1">
            <a:extLst>
              <a:ext uri="{FF2B5EF4-FFF2-40B4-BE49-F238E27FC236}">
                <a16:creationId xmlns:a16="http://schemas.microsoft.com/office/drawing/2014/main" id="{51BA7BFB-6449-4F8F-8324-9734B6A73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2380" y="233956"/>
            <a:ext cx="776010" cy="73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9646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aphicFrame>
        <p:nvGraphicFramePr>
          <p:cNvPr id="7" name="Объект 10">
            <a:extLst>
              <a:ext uri="{FF2B5EF4-FFF2-40B4-BE49-F238E27FC236}">
                <a16:creationId xmlns:a16="http://schemas.microsoft.com/office/drawing/2014/main" id="{F8897F25-7FB5-4653-B85C-6044CF4D64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6360876"/>
              </p:ext>
            </p:extLst>
          </p:nvPr>
        </p:nvGraphicFramePr>
        <p:xfrm>
          <a:off x="377504" y="645952"/>
          <a:ext cx="5718496" cy="5978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id="{8B19B9BA-BFA6-4281-968D-A40F6E577B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1210960"/>
              </p:ext>
            </p:extLst>
          </p:nvPr>
        </p:nvGraphicFramePr>
        <p:xfrm>
          <a:off x="4605556" y="964725"/>
          <a:ext cx="7382228" cy="5893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638483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C2C69729-11F6-411F-8E5B-598262FF8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611" y="130278"/>
            <a:ext cx="11939146" cy="938126"/>
          </a:xfr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anchor="ctr">
            <a:normAutofit/>
          </a:bodyPr>
          <a:lstStyle/>
          <a:p>
            <a:pPr algn="ctr">
              <a:spcAft>
                <a:spcPts val="0"/>
              </a:spcAft>
            </a:pPr>
            <a:r>
              <a:rPr lang="ru-RU" sz="2000" b="1" kern="50" dirty="0">
                <a:solidFill>
                  <a:srgbClr val="002060"/>
                </a:solidFill>
                <a:latin typeface="Times New Roman"/>
                <a:ea typeface="Arial Unicode MS"/>
              </a:rPr>
              <a:t>Сравнительная характеристика организационно-правовых форм  ШСК</a:t>
            </a:r>
            <a:endParaRPr lang="ru-RU" sz="2000" b="1" kern="50" dirty="0">
              <a:solidFill>
                <a:srgbClr val="002060"/>
              </a:solidFill>
              <a:effectLst/>
              <a:latin typeface="Times New Roman"/>
              <a:ea typeface="Arial Unicode MS"/>
            </a:endParaRPr>
          </a:p>
        </p:txBody>
      </p:sp>
      <p:pic>
        <p:nvPicPr>
          <p:cNvPr id="6" name="Picture 3" descr="ЛОГО 1">
            <a:extLst>
              <a:ext uri="{FF2B5EF4-FFF2-40B4-BE49-F238E27FC236}">
                <a16:creationId xmlns:a16="http://schemas.microsoft.com/office/drawing/2014/main" id="{51BA7BFB-6449-4F8F-8324-9734B6A73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280" y="233957"/>
            <a:ext cx="767110" cy="7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9646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F497ABD4-63DA-4AA4-BA8A-E87772783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564643"/>
              </p:ext>
            </p:extLst>
          </p:nvPr>
        </p:nvGraphicFramePr>
        <p:xfrm>
          <a:off x="153610" y="1068403"/>
          <a:ext cx="11939147" cy="5735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264">
                  <a:extLst>
                    <a:ext uri="{9D8B030D-6E8A-4147-A177-3AD203B41FA5}">
                      <a16:colId xmlns:a16="http://schemas.microsoft.com/office/drawing/2014/main" val="3463198600"/>
                    </a:ext>
                  </a:extLst>
                </a:gridCol>
                <a:gridCol w="5091826">
                  <a:extLst>
                    <a:ext uri="{9D8B030D-6E8A-4147-A177-3AD203B41FA5}">
                      <a16:colId xmlns:a16="http://schemas.microsoft.com/office/drawing/2014/main" val="2780616687"/>
                    </a:ext>
                  </a:extLst>
                </a:gridCol>
                <a:gridCol w="4870057">
                  <a:extLst>
                    <a:ext uri="{9D8B030D-6E8A-4147-A177-3AD203B41FA5}">
                      <a16:colId xmlns:a16="http://schemas.microsoft.com/office/drawing/2014/main" val="3335056700"/>
                    </a:ext>
                  </a:extLst>
                </a:gridCol>
              </a:tblGrid>
              <a:tr h="514105"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Структурное подразделение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Общественная организация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93080"/>
                  </a:ext>
                </a:extLst>
              </a:tr>
              <a:tr h="437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Юридическая основа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Arial Unicode MS"/>
                        </a:rPr>
                        <a:t>Федеральный закон от 29 декабря 2012 г № 273 – ФЗ «Об образовании в Российской Федерации» 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Федеральный закон от 19 мая 1995 г. № 82-ФЗ «Об общественных объединениях»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8919638"/>
                  </a:ext>
                </a:extLst>
              </a:tr>
              <a:tr h="4158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Учредитель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Юридическое лицо </a:t>
                      </a:r>
                      <a:r>
                        <a:rPr lang="ru-RU" sz="1300" b="1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общеобразовательная организация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Юридические или физические лица 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46778"/>
                  </a:ext>
                </a:extLst>
              </a:tr>
              <a:tr h="437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Осуществление юридических прав 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Положение о ШСК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Устав ШСК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646486"/>
                  </a:ext>
                </a:extLst>
              </a:tr>
              <a:tr h="1283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Принципы создания и деятельности ШСК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Выделенное в установленном порядке подразделение, не обладающее признаками юридического лица и не являющееся обособленной частью организации, на которое возлагаются самостоятельные задачи, функции и ответственность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Свободная организация в определении своих внутренней структуры, целей, форм и методов деятельности. Деятельность должна быть гласной, а информация об учредительных и программных документах общедоступной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4886754"/>
                  </a:ext>
                </a:extLst>
              </a:tr>
              <a:tr h="598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Участники ШСК 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Обучающиеся общеобразовательной организации в соответствии с Уставом общеобразовательной организации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Граждане, достигшие 8 лет.</a:t>
                      </a:r>
                      <a:r>
                        <a:rPr lang="ru-RU" sz="1300" b="1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Максимальный возраст участников ШСК определяется Уставом ШСК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7280920"/>
                  </a:ext>
                </a:extLst>
              </a:tr>
              <a:tr h="1610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Символика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праве иметь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праве иметь</a:t>
                      </a:r>
                      <a:r>
                        <a:rPr lang="ru-RU" sz="1300" b="1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Символика общественных объединений не должна совпадать с государственной символикой РФ, государственной символикой субъектов РФ, символикой муниципальных образований, федеральных органов государственной власти, органов государственной власти субъектов РФ, Вооруженных Сил РФ, других войск, а также с символикой международных организаций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940405"/>
                  </a:ext>
                </a:extLst>
              </a:tr>
              <a:tr h="437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Реорганизация и ликвидация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 решению руководителя общеобразовательной организации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 решению съезда (конференции) или общего собрания общеобразовательной организации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077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965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C2C69729-11F6-411F-8E5B-598262FF8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610" y="130278"/>
            <a:ext cx="11939149" cy="938126"/>
          </a:xfr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anchor="ctr">
            <a:norm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Примерный перечень локальных актов школьного спортивного клуба</a:t>
            </a:r>
            <a:endParaRPr lang="ru-RU" sz="6600" b="1" dirty="0">
              <a:solidFill>
                <a:srgbClr val="002060"/>
              </a:solidFill>
            </a:endParaRPr>
          </a:p>
        </p:txBody>
      </p:sp>
      <p:pic>
        <p:nvPicPr>
          <p:cNvPr id="6" name="Picture 3" descr="ЛОГО 1">
            <a:extLst>
              <a:ext uri="{FF2B5EF4-FFF2-40B4-BE49-F238E27FC236}">
                <a16:creationId xmlns:a16="http://schemas.microsoft.com/office/drawing/2014/main" id="{51BA7BFB-6449-4F8F-8324-9734B6A73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2370" y="233956"/>
            <a:ext cx="776019" cy="730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9646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D27BCE2-B02B-4D7F-AEC5-36EA637E166E}"/>
              </a:ext>
            </a:extLst>
          </p:cNvPr>
          <p:cNvSpPr/>
          <p:nvPr/>
        </p:nvSpPr>
        <p:spPr>
          <a:xfrm>
            <a:off x="352338" y="1172082"/>
            <a:ext cx="115768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Приказ общеобразовательной организации о создании ШСК (структурное подразделение) или Протокол съезда (конференции) или общего собрания о создании ШСК (общественная организация);</a:t>
            </a:r>
          </a:p>
          <a:p>
            <a:pPr marL="342900" indent="-342900" algn="just"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Положение о ШСК (структурное подразделение)</a:t>
            </a:r>
            <a:r>
              <a:rPr lang="ru-RU" sz="1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или</a:t>
            </a:r>
            <a:r>
              <a:rPr lang="ru-RU" sz="1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Устав ШСК (общественная организация);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календарный план спортивно-массовой, физкультурно–оздоровительной работы на учебный год;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план спортивно-массовых, физкультурно-спортивных и социально-значимых мероприятий на учебный год;</a:t>
            </a:r>
          </a:p>
          <a:p>
            <a:pPr marL="342900" indent="-342900" algn="just"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расписание занятий ШСК;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списочный состав членов ШСК;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приказ о зачислении обучающихся в ШСК;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журналы групп, спортивных секций;</a:t>
            </a:r>
          </a:p>
          <a:p>
            <a:pPr marL="342900" indent="-342900" algn="just"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медицинский допуск обучающихся к занятиям в спортивных секциях с указанием вида спорта (справка от педиатра);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программы дополнительного образования физкультурно-спортивной направленности;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учебные планы к программам дополнительного образования;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должностная инструкция руководителя ШСК;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инструкции по охране труда и технике безопасности по всем видам физкультурно-спортивной деятельности; 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положение о Совете (активе) ШСК;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списочный состав Совета (актива) ШСК;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протоколы заседания Совета (актива) ШСК;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списочный состав физоргов;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положения и отчёты о проведении социально-значимых, спортивно-массовых и физкультурно-оздоровительных мероприятий (соревнований, праздников, акции и др.);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протоколы соревнований;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результаты и итоги участия в соревнованиях образовательной организации;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списки обучающихся в общеобразовательной организации спортсменов-разрядников;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18034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/>
                <a:ea typeface="Times New Roman"/>
              </a:rPr>
              <a:t>копии годовых отчетов о проделанной работе.</a:t>
            </a:r>
            <a:endParaRPr lang="ru-RU" sz="14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0093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C2C69729-11F6-411F-8E5B-598262FF8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610" y="130278"/>
            <a:ext cx="11939149" cy="938126"/>
          </a:xfr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anchor="ctr">
            <a:norm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Алгоритм действий образовательного учреждения по созданию школьного спортивного клуба </a:t>
            </a:r>
            <a:endParaRPr lang="ru-RU" sz="6600" b="1" dirty="0">
              <a:solidFill>
                <a:srgbClr val="002060"/>
              </a:solidFill>
            </a:endParaRPr>
          </a:p>
        </p:txBody>
      </p:sp>
      <p:pic>
        <p:nvPicPr>
          <p:cNvPr id="6" name="Picture 3" descr="ЛОГО 1">
            <a:extLst>
              <a:ext uri="{FF2B5EF4-FFF2-40B4-BE49-F238E27FC236}">
                <a16:creationId xmlns:a16="http://schemas.microsoft.com/office/drawing/2014/main" id="{51BA7BFB-6449-4F8F-8324-9734B6A73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1281" y="254924"/>
            <a:ext cx="731478" cy="688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9646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aphicFrame>
        <p:nvGraphicFramePr>
          <p:cNvPr id="22" name="Схема 21">
            <a:extLst>
              <a:ext uri="{FF2B5EF4-FFF2-40B4-BE49-F238E27FC236}">
                <a16:creationId xmlns:a16="http://schemas.microsoft.com/office/drawing/2014/main" id="{72D854EB-A7AD-4A08-BBF0-A052FE9890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747427"/>
              </p:ext>
            </p:extLst>
          </p:nvPr>
        </p:nvGraphicFramePr>
        <p:xfrm>
          <a:off x="862143" y="2377878"/>
          <a:ext cx="10788242" cy="16983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1" name="Схема 20">
            <a:extLst>
              <a:ext uri="{FF2B5EF4-FFF2-40B4-BE49-F238E27FC236}">
                <a16:creationId xmlns:a16="http://schemas.microsoft.com/office/drawing/2014/main" id="{DECCAA4D-ADCE-441B-ACD3-14CBD03965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0870091"/>
              </p:ext>
            </p:extLst>
          </p:nvPr>
        </p:nvGraphicFramePr>
        <p:xfrm>
          <a:off x="862143" y="4055589"/>
          <a:ext cx="10488162" cy="1330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9EB2F882-CED4-4A3F-BE78-299EE3EE13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3102309"/>
              </p:ext>
            </p:extLst>
          </p:nvPr>
        </p:nvGraphicFramePr>
        <p:xfrm>
          <a:off x="862143" y="5385733"/>
          <a:ext cx="10488162" cy="123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1083E069-E0FB-422E-8BE7-24197946D227}"/>
              </a:ext>
            </a:extLst>
          </p:cNvPr>
          <p:cNvSpPr txBox="1"/>
          <p:nvPr/>
        </p:nvSpPr>
        <p:spPr>
          <a:xfrm>
            <a:off x="862143" y="1350869"/>
            <a:ext cx="10488162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Представление инициативной группой проекта по созданию и деятельности ШСК на Управляющем (методическом, педагогическом, ученическом, или ином) совете и принятие общего решения по вопросам: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02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C2C69729-11F6-411F-8E5B-598262FF8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610" y="130278"/>
            <a:ext cx="11939149" cy="938126"/>
          </a:xfr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anchor="ctr">
            <a:norm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Примерная структура школьного спортивного клуба</a:t>
            </a:r>
            <a:endParaRPr lang="ru-RU" sz="6600" b="1" dirty="0">
              <a:solidFill>
                <a:srgbClr val="002060"/>
              </a:solidFill>
            </a:endParaRPr>
          </a:p>
        </p:txBody>
      </p:sp>
      <p:pic>
        <p:nvPicPr>
          <p:cNvPr id="6" name="Picture 3" descr="ЛОГО 1">
            <a:extLst>
              <a:ext uri="{FF2B5EF4-FFF2-40B4-BE49-F238E27FC236}">
                <a16:creationId xmlns:a16="http://schemas.microsoft.com/office/drawing/2014/main" id="{51BA7BFB-6449-4F8F-8324-9734B6A73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2380" y="233956"/>
            <a:ext cx="776010" cy="73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9646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77E17256-7277-4B9F-B4A0-24723AAFD2CD}"/>
              </a:ext>
            </a:extLst>
          </p:cNvPr>
          <p:cNvSpPr/>
          <p:nvPr/>
        </p:nvSpPr>
        <p:spPr>
          <a:xfrm>
            <a:off x="4152470" y="3136776"/>
            <a:ext cx="3941428" cy="116676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 ШСК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9514AF58-58D0-48E2-8033-93EAFCEC0CC6}"/>
              </a:ext>
            </a:extLst>
          </p:cNvPr>
          <p:cNvSpPr/>
          <p:nvPr/>
        </p:nvSpPr>
        <p:spPr>
          <a:xfrm>
            <a:off x="4152470" y="1262260"/>
            <a:ext cx="3941428" cy="103448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ШСК 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8819C405-1583-4A3F-A689-046591CD2C6B}"/>
              </a:ext>
            </a:extLst>
          </p:cNvPr>
          <p:cNvSpPr/>
          <p:nvPr/>
        </p:nvSpPr>
        <p:spPr>
          <a:xfrm>
            <a:off x="153609" y="1269850"/>
            <a:ext cx="3401766" cy="103448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6F937654-4408-4125-9899-403979C25956}"/>
              </a:ext>
            </a:extLst>
          </p:cNvPr>
          <p:cNvSpPr/>
          <p:nvPr/>
        </p:nvSpPr>
        <p:spPr>
          <a:xfrm>
            <a:off x="8690992" y="1262259"/>
            <a:ext cx="3347397" cy="103448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собрание представителей общеобразовательной организации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DA603DB9-8C1C-4687-A21A-CD9A4822F658}"/>
              </a:ext>
            </a:extLst>
          </p:cNvPr>
          <p:cNvSpPr/>
          <p:nvPr/>
        </p:nvSpPr>
        <p:spPr>
          <a:xfrm>
            <a:off x="8690993" y="3128740"/>
            <a:ext cx="3347395" cy="349530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-Представители администрации общеобразовательного учреждения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-Учителя физической культуры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-Педагоги дополнительного образования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-Т</a:t>
            </a:r>
            <a:r>
              <a:rPr lang="ru-RU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ренеры-преподаватели учреждений дополнительного образования детей физкультурно-спортивной направленности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-Выпускники школы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-Р</a:t>
            </a:r>
            <a:r>
              <a:rPr lang="ru-RU" sz="16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одители</a:t>
            </a:r>
            <a:endParaRPr lang="ru-RU" sz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A768F0BE-68C8-4827-9C8C-B172A390F1BD}"/>
              </a:ext>
            </a:extLst>
          </p:cNvPr>
          <p:cNvSpPr/>
          <p:nvPr/>
        </p:nvSpPr>
        <p:spPr>
          <a:xfrm>
            <a:off x="153609" y="3128740"/>
            <a:ext cx="3401766" cy="117480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Ученический актив Совета ШСК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552FB42F-C306-455D-BB10-98427FEE8663}"/>
              </a:ext>
            </a:extLst>
          </p:cNvPr>
          <p:cNvSpPr/>
          <p:nvPr/>
        </p:nvSpPr>
        <p:spPr>
          <a:xfrm>
            <a:off x="4146993" y="5120693"/>
            <a:ext cx="3941428" cy="150334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Члены ШСК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443AA973-915A-4137-8C34-D6B96F939FCE}"/>
              </a:ext>
            </a:extLst>
          </p:cNvPr>
          <p:cNvSpPr/>
          <p:nvPr/>
        </p:nvSpPr>
        <p:spPr>
          <a:xfrm>
            <a:off x="2206237" y="4650415"/>
            <a:ext cx="1709590" cy="19736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Спортсмены- активисты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248732F6-F34F-4720-A4F3-29DF7D5948A8}"/>
              </a:ext>
            </a:extLst>
          </p:cNvPr>
          <p:cNvSpPr/>
          <p:nvPr/>
        </p:nvSpPr>
        <p:spPr>
          <a:xfrm>
            <a:off x="153609" y="4650414"/>
            <a:ext cx="1668918" cy="19736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Физорги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83D74D79-FAFB-4419-B10A-59E4876DA49A}"/>
              </a:ext>
            </a:extLst>
          </p:cNvPr>
          <p:cNvCxnSpPr>
            <a:cxnSpLocks/>
            <a:stCxn id="8" idx="3"/>
            <a:endCxn id="7" idx="1"/>
          </p:cNvCxnSpPr>
          <p:nvPr/>
        </p:nvCxnSpPr>
        <p:spPr>
          <a:xfrm flipV="1">
            <a:off x="3555375" y="1779502"/>
            <a:ext cx="597095" cy="759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F4E6310E-CED8-4138-99A8-D6AF503FE433}"/>
              </a:ext>
            </a:extLst>
          </p:cNvPr>
          <p:cNvCxnSpPr>
            <a:cxnSpLocks/>
            <a:stCxn id="9" idx="1"/>
            <a:endCxn id="7" idx="3"/>
          </p:cNvCxnSpPr>
          <p:nvPr/>
        </p:nvCxnSpPr>
        <p:spPr>
          <a:xfrm flipH="1">
            <a:off x="8093898" y="1779501"/>
            <a:ext cx="597094" cy="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024C8CAF-D218-431B-B95E-579D905D945B}"/>
              </a:ext>
            </a:extLst>
          </p:cNvPr>
          <p:cNvCxnSpPr>
            <a:cxnSpLocks/>
            <a:stCxn id="7" idx="2"/>
            <a:endCxn id="2" idx="0"/>
          </p:cNvCxnSpPr>
          <p:nvPr/>
        </p:nvCxnSpPr>
        <p:spPr>
          <a:xfrm>
            <a:off x="6123184" y="2296743"/>
            <a:ext cx="0" cy="84003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A079A065-A45B-4043-A91F-CB3D735085D7}"/>
              </a:ext>
            </a:extLst>
          </p:cNvPr>
          <p:cNvCxnSpPr>
            <a:cxnSpLocks/>
            <a:stCxn id="13" idx="3"/>
            <a:endCxn id="2" idx="1"/>
          </p:cNvCxnSpPr>
          <p:nvPr/>
        </p:nvCxnSpPr>
        <p:spPr>
          <a:xfrm>
            <a:off x="3555375" y="3716144"/>
            <a:ext cx="597095" cy="401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4F0C185C-64D6-4D8B-A516-33C4F6C1024C}"/>
              </a:ext>
            </a:extLst>
          </p:cNvPr>
          <p:cNvCxnSpPr>
            <a:cxnSpLocks/>
            <a:stCxn id="2" idx="3"/>
          </p:cNvCxnSpPr>
          <p:nvPr/>
        </p:nvCxnSpPr>
        <p:spPr>
          <a:xfrm>
            <a:off x="8093898" y="3720161"/>
            <a:ext cx="591618" cy="401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2395F220-42E0-4C59-A173-E8FEA3E673B9}"/>
              </a:ext>
            </a:extLst>
          </p:cNvPr>
          <p:cNvCxnSpPr>
            <a:cxnSpLocks/>
            <a:stCxn id="16" idx="0"/>
            <a:endCxn id="13" idx="2"/>
          </p:cNvCxnSpPr>
          <p:nvPr/>
        </p:nvCxnSpPr>
        <p:spPr>
          <a:xfrm flipV="1">
            <a:off x="988068" y="4303547"/>
            <a:ext cx="866424" cy="34686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71A245E8-8B37-4C7E-8621-FD985634F427}"/>
              </a:ext>
            </a:extLst>
          </p:cNvPr>
          <p:cNvCxnSpPr>
            <a:cxnSpLocks/>
            <a:stCxn id="13" idx="2"/>
            <a:endCxn id="15" idx="0"/>
          </p:cNvCxnSpPr>
          <p:nvPr/>
        </p:nvCxnSpPr>
        <p:spPr>
          <a:xfrm>
            <a:off x="1854492" y="4303547"/>
            <a:ext cx="1206540" cy="3468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12042551-F968-4DA6-AD62-F215F321506F}"/>
              </a:ext>
            </a:extLst>
          </p:cNvPr>
          <p:cNvCxnSpPr>
            <a:cxnSpLocks/>
            <a:stCxn id="2" idx="2"/>
            <a:endCxn id="14" idx="0"/>
          </p:cNvCxnSpPr>
          <p:nvPr/>
        </p:nvCxnSpPr>
        <p:spPr>
          <a:xfrm flipH="1">
            <a:off x="6117707" y="4303545"/>
            <a:ext cx="5477" cy="8171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>
            <a:extLst>
              <a:ext uri="{FF2B5EF4-FFF2-40B4-BE49-F238E27FC236}">
                <a16:creationId xmlns:a16="http://schemas.microsoft.com/office/drawing/2014/main" id="{20492CDA-8349-46D2-8D40-B8B7B28E842A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3915827" y="5637229"/>
            <a:ext cx="236643" cy="785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>
            <a:extLst>
              <a:ext uri="{FF2B5EF4-FFF2-40B4-BE49-F238E27FC236}">
                <a16:creationId xmlns:a16="http://schemas.microsoft.com/office/drawing/2014/main" id="{5D841DA5-C6E7-4E67-B1BF-DAF905326834}"/>
              </a:ext>
            </a:extLst>
          </p:cNvPr>
          <p:cNvCxnSpPr>
            <a:cxnSpLocks/>
            <a:stCxn id="16" idx="3"/>
            <a:endCxn id="15" idx="1"/>
          </p:cNvCxnSpPr>
          <p:nvPr/>
        </p:nvCxnSpPr>
        <p:spPr>
          <a:xfrm>
            <a:off x="1822527" y="5637228"/>
            <a:ext cx="383710" cy="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1032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ЛОГО 1">
            <a:extLst>
              <a:ext uri="{FF2B5EF4-FFF2-40B4-BE49-F238E27FC236}">
                <a16:creationId xmlns:a16="http://schemas.microsoft.com/office/drawing/2014/main" id="{51BA7BFB-6449-4F8F-8324-9734B6A73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1795" y="157912"/>
            <a:ext cx="740963" cy="697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9646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85D80CA8-ABC6-470E-B99C-4E692721BD2B}"/>
              </a:ext>
            </a:extLst>
          </p:cNvPr>
          <p:cNvSpPr txBox="1">
            <a:spLocks/>
          </p:cNvSpPr>
          <p:nvPr/>
        </p:nvSpPr>
        <p:spPr>
          <a:xfrm>
            <a:off x="-77003" y="6308749"/>
            <a:ext cx="12269002" cy="549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08DD9709-7718-4624-88A7-71EB71D0D5C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58735" y="1576303"/>
            <a:ext cx="11242308" cy="3574765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ctr" anchorCtr="0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Отдел развития школьного спорта: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телефон +7 (495) 360-72-46 (доб. 104) 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электронная почта: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info@fcomofv.ru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1171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1374</TotalTime>
  <Words>947</Words>
  <Application>Microsoft Office PowerPoint</Application>
  <PresentationFormat>Широкоэкранный</PresentationFormat>
  <Paragraphs>106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Тема Office</vt:lpstr>
      <vt:lpstr>ШСК как основа развития системы физкультурно-спортивного воспитания в общеобразовательных учреждениях. </vt:lpstr>
      <vt:lpstr>Основные нормативные правовые акты, необходимые для создания и деятельности школьного спортивного клуба</vt:lpstr>
      <vt:lpstr>Задачи деятельности ШСК</vt:lpstr>
      <vt:lpstr>Сравнительная характеристика организационно-правовых форм  ШСК</vt:lpstr>
      <vt:lpstr>Примерный перечень локальных актов школьного спортивного клуба</vt:lpstr>
      <vt:lpstr>Алгоритм действий образовательного учреждения по созданию школьного спортивного клуба </vt:lpstr>
      <vt:lpstr>Примерная структура школьного спортивного клуба</vt:lpstr>
      <vt:lpstr>Отдел развития школьного спорта:  телефон +7 (495) 360-72-46 (доб. 104)   электронная почта: info@fcomofv.ru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Валентина Бурлак</dc:creator>
  <cp:lastModifiedBy>Валентина Бурлак</cp:lastModifiedBy>
  <cp:revision>95</cp:revision>
  <cp:lastPrinted>2021-09-27T10:08:48Z</cp:lastPrinted>
  <dcterms:created xsi:type="dcterms:W3CDTF">2021-05-27T06:00:13Z</dcterms:created>
  <dcterms:modified xsi:type="dcterms:W3CDTF">2021-09-27T10:10:27Z</dcterms:modified>
</cp:coreProperties>
</file>