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5" r:id="rId10"/>
    <p:sldId id="263" r:id="rId11"/>
    <p:sldId id="264" r:id="rId12"/>
    <p:sldId id="267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Цена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жизни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pPr lvl="0">
              <a:spcBef>
                <a:spcPts val="0"/>
              </a:spcBef>
            </a:pPr>
            <a:r>
              <a:rPr lang="ru-RU" sz="1800" i="1" dirty="0">
                <a:solidFill>
                  <a:srgbClr val="000000"/>
                </a:solidFill>
                <a:latin typeface="Georgia"/>
              </a:rPr>
              <a:t>« Право жить есть такой щедрый, такой незаслуженный дар, что он с лихвой окупает все горести жизни, все до единой. »</a:t>
            </a:r>
            <a:endParaRPr lang="ru-RU" sz="1800" dirty="0">
              <a:solidFill>
                <a:prstClr val="black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6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делать?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Сесть рядышком (без преград, подушек, сумок)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он стоит, то и мы встаём.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 сейчас чувствую, что тебе плохо»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Перечислить ситуации какие бывают (ссора, беременность, потеря близкого)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«Я понимаю, что тебе все равно, но я чувствую, что тебе не все равно»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712968" cy="640871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«Я хочу умереть» - «Я не хочу, чтоб ты умирал»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«Я боюсь за тебя»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Ставим себя на его место.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критикуем и не обвиняем.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начинает говорить, активно слушаем, проявляем интерес, искренность.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Киваем, подтверждаем (ага, угу, повторение позы ), перефразируем (ты хочешь сказать; я понимаю тебя; я с тобой; если бы со мной такое случилось, я бы также себя чувствовала 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C:\Users\ПСИХОЛОГ\Desktop\суицид\yTsxhtp5oH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32351"/>
            <a:ext cx="4248472" cy="167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6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суицида: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Игры и упражнения:</a:t>
            </a:r>
          </a:p>
          <a:p>
            <a:pPr marL="0" indent="0">
              <a:buNone/>
            </a:pPr>
            <a:r>
              <a:rPr lang="ru-RU" dirty="0" smtClean="0"/>
              <a:t>1. «Ущелье» -определяем склонность к депрессии, состояние человека.</a:t>
            </a:r>
          </a:p>
          <a:p>
            <a:pPr marL="0" indent="0">
              <a:buNone/>
            </a:pPr>
            <a:r>
              <a:rPr lang="ru-RU" dirty="0" smtClean="0"/>
              <a:t>2. «Жизненные ситуации» </a:t>
            </a:r>
          </a:p>
          <a:p>
            <a:pPr marL="0" indent="0">
              <a:buNone/>
            </a:pPr>
            <a:r>
              <a:rPr lang="ru-RU" dirty="0" smtClean="0"/>
              <a:t>3. «Я подарок для мира»</a:t>
            </a:r>
          </a:p>
          <a:p>
            <a:pPr marL="0" indent="0">
              <a:buNone/>
            </a:pPr>
            <a:r>
              <a:rPr lang="ru-RU" dirty="0" smtClean="0"/>
              <a:t>4. «Я свободен»</a:t>
            </a:r>
          </a:p>
          <a:p>
            <a:pPr marL="514350" indent="-514350">
              <a:buAutoNum type="arabicPeriod" startAt="5"/>
            </a:pPr>
            <a:r>
              <a:rPr lang="ru-RU" dirty="0" smtClean="0"/>
              <a:t>«Рисунок»</a:t>
            </a:r>
          </a:p>
          <a:p>
            <a:pPr marL="514350" indent="-514350">
              <a:buAutoNum type="arabicPeriod" startAt="5"/>
            </a:pPr>
            <a:r>
              <a:rPr lang="ru-RU" dirty="0" smtClean="0"/>
              <a:t>«Битва на шарах», «снежный ком»</a:t>
            </a:r>
          </a:p>
          <a:p>
            <a:pPr marL="514350" indent="-514350">
              <a:buAutoNum type="arabicPeriod" startAt="5"/>
            </a:pPr>
            <a:endParaRPr lang="ru-RU" dirty="0" smtClean="0"/>
          </a:p>
          <a:p>
            <a:pPr marL="514350" indent="-514350">
              <a:buAutoNum type="arabicPeriod" startAt="5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ПСИХОЛОГ\Desktop\фото\IMG_20151005_1423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64904"/>
            <a:ext cx="216024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4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Слово – самый мощный инструмент.  Простые и так часто недооцениваемые.  Они могут исцелить. Они могут уничтожить.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71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72231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Суицид это - преднамеренное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лишение себя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жизни,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правило, самостоятельное и добровольное</a:t>
            </a:r>
          </a:p>
        </p:txBody>
      </p:sp>
      <p:pic>
        <p:nvPicPr>
          <p:cNvPr id="1026" name="Picture 2" descr="C:\Users\ПСИХОЛОГ\Desktop\суицид\142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73016"/>
            <a:ext cx="3400069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6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Предупреждающие факторы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Словесные предупреждения: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Я собираюсь, покончить с собой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Летом меня уже не будет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Пожил — и хватит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!»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«Ненавижу свою жизнь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!»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«Если мы больше не увидимся, спасибо за все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!»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«Ненавижу всех и всё»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«Больше не могу». «Больше вы меня не увидите»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«Лучше умереть»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«Ты веришь в переселение душ? Когда-нибудь, может и я вернусь в этот мир!»</a:t>
            </a:r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 descr="C:\Users\ПСИХОЛОГ\Desktop\суицид\mini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279158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2. Резкие изменения в поведении</a:t>
            </a:r>
            <a:br>
              <a:rPr lang="ru-RU" sz="32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8326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Питание (худые-толстеют, упитанные - худеют)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Сон (спят целыми днями, либо наоборот превращаются в сов)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Школа (прогулы, снижение успеваемости)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Внешний вид (перестают за собой следить)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Активность (теряют интерес ко всему, что раньше любили)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Стремление к уединению (уходят в себя, своим видом дают понять, что им все надоело, замыкаются)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Саморазрушительное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рискованное поведение  (наркотики, спиртное, голодовки, скорость)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1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Запомни предупреждающие знаки!!!!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Угрожает покончить собой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Демонстрирует смены настроения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Недавно перенес тяжелую утрату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Раздаёт любимые вещи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Приводит дела в порядок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Становится агрессивен, бунтует, не желает никого слушать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бережёт себя, живёт на грани риска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Утратил самоуважение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4320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 диагностики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619268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обследовании принимало участие 19 человек.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11 - человек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ситуативно предрасположены к суицидальному поведению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человек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отсутствуют признаки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аутоагрессивного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поведения.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Сформированная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модель суицидального поведения не выявлена ни у одного ребёнка.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6273800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20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Группа риска?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000" dirty="0" smtClean="0"/>
              <a:t>ВСЕ ПОДРОСТКИ!!!!!!!!!!!!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2050" name="Picture 2" descr="C:\Users\ПСИХОЛОГ\Desktop\суицид\485512132d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01008"/>
            <a:ext cx="3782566" cy="276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1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ru-RU" dirty="0" smtClean="0"/>
              <a:t>Разговор. </a:t>
            </a:r>
          </a:p>
          <a:p>
            <a:r>
              <a:rPr lang="ru-RU" dirty="0" smtClean="0"/>
              <a:t>Определение степени риска</a:t>
            </a:r>
          </a:p>
          <a:p>
            <a:r>
              <a:rPr lang="ru-RU" dirty="0" smtClean="0"/>
              <a:t>Сделать недоступными средства суицида</a:t>
            </a:r>
          </a:p>
          <a:p>
            <a:r>
              <a:rPr lang="ru-RU" dirty="0" smtClean="0"/>
              <a:t>Поиск ресурсов</a:t>
            </a:r>
          </a:p>
          <a:p>
            <a:r>
              <a:rPr lang="ru-RU" dirty="0" smtClean="0"/>
              <a:t>Не оставлять одного</a:t>
            </a:r>
          </a:p>
          <a:p>
            <a:r>
              <a:rPr lang="ru-RU" dirty="0" smtClean="0"/>
              <a:t>Эмоциональная поддержка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ПСИХОЛОГ\Desktop\суицид\17_10_2007_0309445001192573211_suenyos_polar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53136"/>
            <a:ext cx="2674937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4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Оценка риска суицида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План, подготовка.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Ранее совершал?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Были ли попытки?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Ресурсы. (Одинокий?)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Озвучиваем проблему.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хочешь сделать? Когда?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человек к этому относится? Был ли раньше суицид у родственников, друзей.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может помочь? Кто может поддержать. Личные качества, которые помогут остаться живым. Есть ли планы на будущее.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122" name="Picture 2" descr="C:\Users\ПСИХОЛОГ\Desktop\суицид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10" y="4869160"/>
            <a:ext cx="38576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0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577</Words>
  <Application>Microsoft Office PowerPoint</Application>
  <PresentationFormat>Экран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Цена жизни</vt:lpstr>
      <vt:lpstr>Суицид это - преднамеренное лишение себя жизни, как правило, самостоятельное и добровольное</vt:lpstr>
      <vt:lpstr>Предупреждающие факторы</vt:lpstr>
      <vt:lpstr>2. Резкие изменения в поведении </vt:lpstr>
      <vt:lpstr>Запомни предупреждающие знаки!!!!</vt:lpstr>
      <vt:lpstr>Результаты диагностики </vt:lpstr>
      <vt:lpstr> Группа риска? </vt:lpstr>
      <vt:lpstr>Что делать?</vt:lpstr>
      <vt:lpstr>Оценка риска суицида</vt:lpstr>
      <vt:lpstr>Как делать?</vt:lpstr>
      <vt:lpstr>Презентация PowerPoint</vt:lpstr>
      <vt:lpstr>Профилактика суицида: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Цена жизни</dc:title>
  <dc:creator>ПСИХОЛОГ</dc:creator>
  <cp:lastModifiedBy>ПСИХОЛОГ</cp:lastModifiedBy>
  <cp:revision>28</cp:revision>
  <dcterms:created xsi:type="dcterms:W3CDTF">2016-02-02T08:33:20Z</dcterms:created>
  <dcterms:modified xsi:type="dcterms:W3CDTF">2016-02-04T13:46:07Z</dcterms:modified>
</cp:coreProperties>
</file>